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64" r:id="rId7"/>
    <p:sldId id="258" r:id="rId8"/>
    <p:sldId id="259" r:id="rId9"/>
    <p:sldId id="265" r:id="rId10"/>
    <p:sldId id="266" r:id="rId11"/>
    <p:sldId id="267" r:id="rId12"/>
    <p:sldId id="260" r:id="rId13"/>
    <p:sldId id="261" r:id="rId14"/>
    <p:sldId id="263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893636-C0F2-46AF-B6C4-E86370E13BFC}" v="96" dt="2023-09-07T10:54:26.862"/>
    <p1510:client id="{AC68BB10-4676-420C-8B76-96239090182F}" v="41" dt="2023-09-07T10:25:31.1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775" autoAdjust="0"/>
  </p:normalViewPr>
  <p:slideViewPr>
    <p:cSldViewPr snapToGrid="0">
      <p:cViewPr varScale="1">
        <p:scale>
          <a:sx n="87" d="100"/>
          <a:sy n="87" d="100"/>
        </p:scale>
        <p:origin x="14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a Marlen Andresen" userId="S::ima@justervesenet.no::cfa989a9-c424-4ccb-ab25-54fa477679ff" providerId="AD" clId="Web-{AC68BB10-4676-420C-8B76-96239090182F}"/>
    <pc:docChg chg="modSld">
      <pc:chgData name="Ina Marlen Andresen" userId="S::ima@justervesenet.no::cfa989a9-c424-4ccb-ab25-54fa477679ff" providerId="AD" clId="Web-{AC68BB10-4676-420C-8B76-96239090182F}" dt="2023-09-07T10:25:31.111" v="15"/>
      <pc:docMkLst>
        <pc:docMk/>
      </pc:docMkLst>
      <pc:sldChg chg="modSp">
        <pc:chgData name="Ina Marlen Andresen" userId="S::ima@justervesenet.no::cfa989a9-c424-4ccb-ab25-54fa477679ff" providerId="AD" clId="Web-{AC68BB10-4676-420C-8B76-96239090182F}" dt="2023-09-07T10:23:30.795" v="8" actId="14100"/>
        <pc:sldMkLst>
          <pc:docMk/>
          <pc:sldMk cId="4189731997" sldId="256"/>
        </pc:sldMkLst>
        <pc:spChg chg="mod">
          <ac:chgData name="Ina Marlen Andresen" userId="S::ima@justervesenet.no::cfa989a9-c424-4ccb-ab25-54fa477679ff" providerId="AD" clId="Web-{AC68BB10-4676-420C-8B76-96239090182F}" dt="2023-09-07T10:23:30.795" v="8" actId="14100"/>
          <ac:spMkLst>
            <pc:docMk/>
            <pc:sldMk cId="4189731997" sldId="256"/>
            <ac:spMk id="2" creationId="{ADAF2040-E1E9-D5E2-D22F-A14F283C60DF}"/>
          </ac:spMkLst>
        </pc:spChg>
      </pc:sldChg>
      <pc:sldChg chg="addSp modSp addAnim">
        <pc:chgData name="Ina Marlen Andresen" userId="S::ima@justervesenet.no::cfa989a9-c424-4ccb-ab25-54fa477679ff" providerId="AD" clId="Web-{AC68BB10-4676-420C-8B76-96239090182F}" dt="2023-09-07T10:25:31.111" v="15"/>
        <pc:sldMkLst>
          <pc:docMk/>
          <pc:sldMk cId="1915725101" sldId="265"/>
        </pc:sldMkLst>
        <pc:spChg chg="add mod">
          <ac:chgData name="Ina Marlen Andresen" userId="S::ima@justervesenet.no::cfa989a9-c424-4ccb-ab25-54fa477679ff" providerId="AD" clId="Web-{AC68BB10-4676-420C-8B76-96239090182F}" dt="2023-09-07T10:25:20.908" v="14" actId="1076"/>
          <ac:spMkLst>
            <pc:docMk/>
            <pc:sldMk cId="1915725101" sldId="265"/>
            <ac:spMk id="5" creationId="{6EF5556C-9E61-F22D-FF7B-729E8E2EA1AB}"/>
          </ac:spMkLst>
        </pc:spChg>
        <pc:graphicFrameChg chg="mod modGraphic">
          <ac:chgData name="Ina Marlen Andresen" userId="S::ima@justervesenet.no::cfa989a9-c424-4ccb-ab25-54fa477679ff" providerId="AD" clId="Web-{AC68BB10-4676-420C-8B76-96239090182F}" dt="2023-09-07T10:25:01.204" v="10"/>
          <ac:graphicFrameMkLst>
            <pc:docMk/>
            <pc:sldMk cId="1915725101" sldId="265"/>
            <ac:graphicFrameMk id="4" creationId="{9DD2A239-A7B4-AEB3-40AF-063B2B9536D8}"/>
          </ac:graphicFrameMkLst>
        </pc:graphicFrameChg>
      </pc:sldChg>
    </pc:docChg>
  </pc:docChgLst>
  <pc:docChgLst>
    <pc:chgData name="Ina Marlen Andresen" userId="cfa989a9-c424-4ccb-ab25-54fa477679ff" providerId="ADAL" clId="{A3893636-C0F2-46AF-B6C4-E86370E13BFC}"/>
    <pc:docChg chg="undo custSel delSld modSld">
      <pc:chgData name="Ina Marlen Andresen" userId="cfa989a9-c424-4ccb-ab25-54fa477679ff" providerId="ADAL" clId="{A3893636-C0F2-46AF-B6C4-E86370E13BFC}" dt="2023-09-07T10:54:42.311" v="2249" actId="2696"/>
      <pc:docMkLst>
        <pc:docMk/>
      </pc:docMkLst>
      <pc:sldChg chg="addSp modSp mod setBg addAnim modNotesTx">
        <pc:chgData name="Ina Marlen Andresen" userId="cfa989a9-c424-4ccb-ab25-54fa477679ff" providerId="ADAL" clId="{A3893636-C0F2-46AF-B6C4-E86370E13BFC}" dt="2023-09-07T10:12:58.037" v="1476"/>
        <pc:sldMkLst>
          <pc:docMk/>
          <pc:sldMk cId="4189731997" sldId="256"/>
        </pc:sldMkLst>
        <pc:spChg chg="mod">
          <ac:chgData name="Ina Marlen Andresen" userId="cfa989a9-c424-4ccb-ab25-54fa477679ff" providerId="ADAL" clId="{A3893636-C0F2-46AF-B6C4-E86370E13BFC}" dt="2023-09-07T10:12:58.037" v="1475" actId="26606"/>
          <ac:spMkLst>
            <pc:docMk/>
            <pc:sldMk cId="4189731997" sldId="256"/>
            <ac:spMk id="2" creationId="{ADAF2040-E1E9-D5E2-D22F-A14F283C60DF}"/>
          </ac:spMkLst>
        </pc:spChg>
        <pc:spChg chg="mod">
          <ac:chgData name="Ina Marlen Andresen" userId="cfa989a9-c424-4ccb-ab25-54fa477679ff" providerId="ADAL" clId="{A3893636-C0F2-46AF-B6C4-E86370E13BFC}" dt="2023-09-07T10:12:58.037" v="1475" actId="26606"/>
          <ac:spMkLst>
            <pc:docMk/>
            <pc:sldMk cId="4189731997" sldId="256"/>
            <ac:spMk id="3" creationId="{A14168F7-BBE6-3936-A6DA-4ACA74861470}"/>
          </ac:spMkLst>
        </pc:spChg>
        <pc:spChg chg="add">
          <ac:chgData name="Ina Marlen Andresen" userId="cfa989a9-c424-4ccb-ab25-54fa477679ff" providerId="ADAL" clId="{A3893636-C0F2-46AF-B6C4-E86370E13BFC}" dt="2023-09-07T10:12:58.037" v="1475" actId="26606"/>
          <ac:spMkLst>
            <pc:docMk/>
            <pc:sldMk cId="4189731997" sldId="256"/>
            <ac:spMk id="9" creationId="{0671A8AE-40A1-4631-A6B8-581AFF065482}"/>
          </ac:spMkLst>
        </pc:spChg>
        <pc:spChg chg="add">
          <ac:chgData name="Ina Marlen Andresen" userId="cfa989a9-c424-4ccb-ab25-54fa477679ff" providerId="ADAL" clId="{A3893636-C0F2-46AF-B6C4-E86370E13BFC}" dt="2023-09-07T10:12:58.037" v="1475" actId="26606"/>
          <ac:spMkLst>
            <pc:docMk/>
            <pc:sldMk cId="4189731997" sldId="256"/>
            <ac:spMk id="11" creationId="{AB58EF07-17C2-48CF-ABB0-EEF1F17CB8F0}"/>
          </ac:spMkLst>
        </pc:spChg>
        <pc:spChg chg="add">
          <ac:chgData name="Ina Marlen Andresen" userId="cfa989a9-c424-4ccb-ab25-54fa477679ff" providerId="ADAL" clId="{A3893636-C0F2-46AF-B6C4-E86370E13BFC}" dt="2023-09-07T10:12:58.037" v="1475" actId="26606"/>
          <ac:spMkLst>
            <pc:docMk/>
            <pc:sldMk cId="4189731997" sldId="256"/>
            <ac:spMk id="13" creationId="{AF2F604E-43BE-4DC3-B983-E071523364F8}"/>
          </ac:spMkLst>
        </pc:spChg>
        <pc:spChg chg="add">
          <ac:chgData name="Ina Marlen Andresen" userId="cfa989a9-c424-4ccb-ab25-54fa477679ff" providerId="ADAL" clId="{A3893636-C0F2-46AF-B6C4-E86370E13BFC}" dt="2023-09-07T10:12:58.037" v="1475" actId="26606"/>
          <ac:spMkLst>
            <pc:docMk/>
            <pc:sldMk cId="4189731997" sldId="256"/>
            <ac:spMk id="15" creationId="{08C9B587-E65E-4B52-B37C-ABEBB6E87928}"/>
          </ac:spMkLst>
        </pc:spChg>
        <pc:picChg chg="add">
          <ac:chgData name="Ina Marlen Andresen" userId="cfa989a9-c424-4ccb-ab25-54fa477679ff" providerId="ADAL" clId="{A3893636-C0F2-46AF-B6C4-E86370E13BFC}" dt="2023-09-07T10:12:58.037" v="1475" actId="26606"/>
          <ac:picMkLst>
            <pc:docMk/>
            <pc:sldMk cId="4189731997" sldId="256"/>
            <ac:picMk id="5" creationId="{B81C6CB1-1F53-4C8E-CEDE-ED201777515A}"/>
          </ac:picMkLst>
        </pc:picChg>
      </pc:sldChg>
      <pc:sldChg chg="addSp modSp mod setBg modAnim modNotesTx">
        <pc:chgData name="Ina Marlen Andresen" userId="cfa989a9-c424-4ccb-ab25-54fa477679ff" providerId="ADAL" clId="{A3893636-C0F2-46AF-B6C4-E86370E13BFC}" dt="2023-09-07T10:35:18.073" v="1786" actId="27636"/>
        <pc:sldMkLst>
          <pc:docMk/>
          <pc:sldMk cId="1163110110" sldId="257"/>
        </pc:sldMkLst>
        <pc:spChg chg="mod">
          <ac:chgData name="Ina Marlen Andresen" userId="cfa989a9-c424-4ccb-ab25-54fa477679ff" providerId="ADAL" clId="{A3893636-C0F2-46AF-B6C4-E86370E13BFC}" dt="2023-09-07T10:31:54.709" v="1675" actId="1076"/>
          <ac:spMkLst>
            <pc:docMk/>
            <pc:sldMk cId="1163110110" sldId="257"/>
            <ac:spMk id="2" creationId="{90F3E9A2-698C-4554-2992-ACD977A2A561}"/>
          </ac:spMkLst>
        </pc:spChg>
        <pc:spChg chg="mod">
          <ac:chgData name="Ina Marlen Andresen" userId="cfa989a9-c424-4ccb-ab25-54fa477679ff" providerId="ADAL" clId="{A3893636-C0F2-46AF-B6C4-E86370E13BFC}" dt="2023-09-07T10:35:18.073" v="1786" actId="27636"/>
          <ac:spMkLst>
            <pc:docMk/>
            <pc:sldMk cId="1163110110" sldId="257"/>
            <ac:spMk id="3" creationId="{65ACA380-CD14-370B-DC04-ACAD996FEE67}"/>
          </ac:spMkLst>
        </pc:spChg>
        <pc:spChg chg="add">
          <ac:chgData name="Ina Marlen Andresen" userId="cfa989a9-c424-4ccb-ab25-54fa477679ff" providerId="ADAL" clId="{A3893636-C0F2-46AF-B6C4-E86370E13BFC}" dt="2023-09-07T10:13:08.457" v="1477" actId="26606"/>
          <ac:spMkLst>
            <pc:docMk/>
            <pc:sldMk cId="1163110110" sldId="257"/>
            <ac:spMk id="9" creationId="{B210AC1D-4063-4C6E-9528-FA9C4C0C18E6}"/>
          </ac:spMkLst>
        </pc:spChg>
        <pc:spChg chg="add">
          <ac:chgData name="Ina Marlen Andresen" userId="cfa989a9-c424-4ccb-ab25-54fa477679ff" providerId="ADAL" clId="{A3893636-C0F2-46AF-B6C4-E86370E13BFC}" dt="2023-09-07T10:13:08.457" v="1477" actId="26606"/>
          <ac:spMkLst>
            <pc:docMk/>
            <pc:sldMk cId="1163110110" sldId="257"/>
            <ac:spMk id="11" creationId="{02F8C595-E68C-4306-AED8-DC7826A0A506}"/>
          </ac:spMkLst>
        </pc:spChg>
        <pc:picChg chg="add">
          <ac:chgData name="Ina Marlen Andresen" userId="cfa989a9-c424-4ccb-ab25-54fa477679ff" providerId="ADAL" clId="{A3893636-C0F2-46AF-B6C4-E86370E13BFC}" dt="2023-09-07T10:13:08.457" v="1477" actId="26606"/>
          <ac:picMkLst>
            <pc:docMk/>
            <pc:sldMk cId="1163110110" sldId="257"/>
            <ac:picMk id="5" creationId="{3E9A7AC1-14B3-82C3-CBB9-6FFB7CB26CB4}"/>
          </ac:picMkLst>
        </pc:picChg>
      </pc:sldChg>
      <pc:sldChg chg="addSp modSp mod setBg">
        <pc:chgData name="Ina Marlen Andresen" userId="cfa989a9-c424-4ccb-ab25-54fa477679ff" providerId="ADAL" clId="{A3893636-C0F2-46AF-B6C4-E86370E13BFC}" dt="2023-09-07T10:35:32.235" v="1788" actId="14734"/>
        <pc:sldMkLst>
          <pc:docMk/>
          <pc:sldMk cId="3806866675" sldId="258"/>
        </pc:sldMkLst>
        <pc:spChg chg="mod">
          <ac:chgData name="Ina Marlen Andresen" userId="cfa989a9-c424-4ccb-ab25-54fa477679ff" providerId="ADAL" clId="{A3893636-C0F2-46AF-B6C4-E86370E13BFC}" dt="2023-09-07T10:33:56.138" v="1737" actId="1076"/>
          <ac:spMkLst>
            <pc:docMk/>
            <pc:sldMk cId="3806866675" sldId="258"/>
            <ac:spMk id="2" creationId="{B8C63FC6-ED51-4EC6-0B40-4EEE685C9671}"/>
          </ac:spMkLst>
        </pc:spChg>
        <pc:graphicFrameChg chg="add mod modGraphic">
          <ac:chgData name="Ina Marlen Andresen" userId="cfa989a9-c424-4ccb-ab25-54fa477679ff" providerId="ADAL" clId="{A3893636-C0F2-46AF-B6C4-E86370E13BFC}" dt="2023-09-07T10:35:32.235" v="1788" actId="14734"/>
          <ac:graphicFrameMkLst>
            <pc:docMk/>
            <pc:sldMk cId="3806866675" sldId="258"/>
            <ac:graphicFrameMk id="4" creationId="{5F93B4A2-2182-7E08-0B01-F3634188EB0A}"/>
          </ac:graphicFrameMkLst>
        </pc:graphicFrameChg>
        <pc:cxnChg chg="add">
          <ac:chgData name="Ina Marlen Andresen" userId="cfa989a9-c424-4ccb-ab25-54fa477679ff" providerId="ADAL" clId="{A3893636-C0F2-46AF-B6C4-E86370E13BFC}" dt="2023-09-07T10:13:28.511" v="1479" actId="26606"/>
          <ac:cxnSpMkLst>
            <pc:docMk/>
            <pc:sldMk cId="3806866675" sldId="258"/>
            <ac:cxnSpMk id="9" creationId="{D2C4353C-C927-1758-0BEF-21E9E0D81614}"/>
          </ac:cxnSpMkLst>
        </pc:cxnChg>
      </pc:sldChg>
      <pc:sldChg chg="addSp modSp mod setBg setClrOvrMap">
        <pc:chgData name="Ina Marlen Andresen" userId="cfa989a9-c424-4ccb-ab25-54fa477679ff" providerId="ADAL" clId="{A3893636-C0F2-46AF-B6C4-E86370E13BFC}" dt="2023-09-07T10:14:15.053" v="1501" actId="14100"/>
        <pc:sldMkLst>
          <pc:docMk/>
          <pc:sldMk cId="1186366778" sldId="259"/>
        </pc:sldMkLst>
        <pc:spChg chg="mod">
          <ac:chgData name="Ina Marlen Andresen" userId="cfa989a9-c424-4ccb-ab25-54fa477679ff" providerId="ADAL" clId="{A3893636-C0F2-46AF-B6C4-E86370E13BFC}" dt="2023-09-07T10:14:15.053" v="1501" actId="14100"/>
          <ac:spMkLst>
            <pc:docMk/>
            <pc:sldMk cId="1186366778" sldId="259"/>
            <ac:spMk id="2" creationId="{3652F712-267F-2CAC-30C2-84EAAF854995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18" creationId="{26882C51-76F9-4F99-997D-31FA6242A805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20" creationId="{61FFFC16-86E2-4B9A-BC6D-213DC2654765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22" creationId="{D8350E6D-CBC9-4A26-B84F-7145FDC9F5FB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24" creationId="{DD3524E0-C87C-4F38-9FC7-E969C15A7906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26" creationId="{F1ED1DF4-DDDE-4464-8ABC-ED1F633CCEC1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28" creationId="{5CB4E315-91F2-4710-B866-B119037ED97C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30" creationId="{DCBE1B01-A27C-45C2-ADA4-AA13C3AC1F6A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32" creationId="{F6FE5468-759E-4E83-828A-5587C7F58873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34" creationId="{569BABC0-B0CC-4E7B-838A-F6E644779E18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36" creationId="{BE7E1DAA-43FB-4446-A354-9283DE6686C8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38" creationId="{99FE99BC-5F7D-47C3-AA1E-16D7DBDBD18F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40" creationId="{27400BAF-FCE6-4296-8A0E-9B595ADC09A4}"/>
          </ac:spMkLst>
        </pc:spChg>
        <pc:spChg chg="add">
          <ac:chgData name="Ina Marlen Andresen" userId="cfa989a9-c424-4ccb-ab25-54fa477679ff" providerId="ADAL" clId="{A3893636-C0F2-46AF-B6C4-E86370E13BFC}" dt="2023-09-07T10:13:35.771" v="1480" actId="26606"/>
          <ac:spMkLst>
            <pc:docMk/>
            <pc:sldMk cId="1186366778" sldId="259"/>
            <ac:spMk id="42" creationId="{F2FC5C7B-261A-4268-BA85-C29488A8BED3}"/>
          </ac:spMkLst>
        </pc:spChg>
        <pc:picChg chg="mod ord">
          <ac:chgData name="Ina Marlen Andresen" userId="cfa989a9-c424-4ccb-ab25-54fa477679ff" providerId="ADAL" clId="{A3893636-C0F2-46AF-B6C4-E86370E13BFC}" dt="2023-09-07T10:13:35.771" v="1480" actId="26606"/>
          <ac:picMkLst>
            <pc:docMk/>
            <pc:sldMk cId="1186366778" sldId="259"/>
            <ac:picMk id="5" creationId="{33567A72-7A62-039F-1065-8B970A2FC1BC}"/>
          </ac:picMkLst>
        </pc:picChg>
        <pc:picChg chg="mod ord">
          <ac:chgData name="Ina Marlen Andresen" userId="cfa989a9-c424-4ccb-ab25-54fa477679ff" providerId="ADAL" clId="{A3893636-C0F2-46AF-B6C4-E86370E13BFC}" dt="2023-09-07T10:13:35.771" v="1480" actId="26606"/>
          <ac:picMkLst>
            <pc:docMk/>
            <pc:sldMk cId="1186366778" sldId="259"/>
            <ac:picMk id="7" creationId="{F4EF2FF2-9903-3D0C-7BF5-295912DB707E}"/>
          </ac:picMkLst>
        </pc:picChg>
        <pc:picChg chg="mod">
          <ac:chgData name="Ina Marlen Andresen" userId="cfa989a9-c424-4ccb-ab25-54fa477679ff" providerId="ADAL" clId="{A3893636-C0F2-46AF-B6C4-E86370E13BFC}" dt="2023-09-07T10:13:35.771" v="1480" actId="26606"/>
          <ac:picMkLst>
            <pc:docMk/>
            <pc:sldMk cId="1186366778" sldId="259"/>
            <ac:picMk id="9" creationId="{B9698BA1-7C53-1696-C298-11E42E1B2A45}"/>
          </ac:picMkLst>
        </pc:picChg>
        <pc:picChg chg="mod ord">
          <ac:chgData name="Ina Marlen Andresen" userId="cfa989a9-c424-4ccb-ab25-54fa477679ff" providerId="ADAL" clId="{A3893636-C0F2-46AF-B6C4-E86370E13BFC}" dt="2023-09-07T10:13:35.771" v="1480" actId="26606"/>
          <ac:picMkLst>
            <pc:docMk/>
            <pc:sldMk cId="1186366778" sldId="259"/>
            <ac:picMk id="11" creationId="{52812B83-81CD-784A-BC62-24072905CBBB}"/>
          </ac:picMkLst>
        </pc:picChg>
        <pc:picChg chg="mod">
          <ac:chgData name="Ina Marlen Andresen" userId="cfa989a9-c424-4ccb-ab25-54fa477679ff" providerId="ADAL" clId="{A3893636-C0F2-46AF-B6C4-E86370E13BFC}" dt="2023-09-07T10:13:35.771" v="1480" actId="26606"/>
          <ac:picMkLst>
            <pc:docMk/>
            <pc:sldMk cId="1186366778" sldId="259"/>
            <ac:picMk id="13" creationId="{5BBC0420-782C-2ACE-C6E7-739CF7D20CC7}"/>
          </ac:picMkLst>
        </pc:picChg>
      </pc:sldChg>
      <pc:sldChg chg="modSp mod modNotesTx">
        <pc:chgData name="Ina Marlen Andresen" userId="cfa989a9-c424-4ccb-ab25-54fa477679ff" providerId="ADAL" clId="{A3893636-C0F2-46AF-B6C4-E86370E13BFC}" dt="2023-09-07T08:31:22.934" v="230" actId="20577"/>
        <pc:sldMkLst>
          <pc:docMk/>
          <pc:sldMk cId="2569177958" sldId="260"/>
        </pc:sldMkLst>
        <pc:graphicFrameChg chg="mod modGraphic">
          <ac:chgData name="Ina Marlen Andresen" userId="cfa989a9-c424-4ccb-ab25-54fa477679ff" providerId="ADAL" clId="{A3893636-C0F2-46AF-B6C4-E86370E13BFC}" dt="2023-09-07T08:30:54.727" v="168" actId="14734"/>
          <ac:graphicFrameMkLst>
            <pc:docMk/>
            <pc:sldMk cId="2569177958" sldId="260"/>
            <ac:graphicFrameMk id="4" creationId="{9DD2A239-A7B4-AEB3-40AF-063B2B9536D8}"/>
          </ac:graphicFrameMkLst>
        </pc:graphicFrameChg>
      </pc:sldChg>
      <pc:sldChg chg="modSp mod modNotesTx">
        <pc:chgData name="Ina Marlen Andresen" userId="cfa989a9-c424-4ccb-ab25-54fa477679ff" providerId="ADAL" clId="{A3893636-C0F2-46AF-B6C4-E86370E13BFC}" dt="2023-09-07T10:53:22.857" v="2241" actId="20577"/>
        <pc:sldMkLst>
          <pc:docMk/>
          <pc:sldMk cId="1599070043" sldId="261"/>
        </pc:sldMkLst>
        <pc:spChg chg="mod">
          <ac:chgData name="Ina Marlen Andresen" userId="cfa989a9-c424-4ccb-ab25-54fa477679ff" providerId="ADAL" clId="{A3893636-C0F2-46AF-B6C4-E86370E13BFC}" dt="2023-09-07T08:33:20.032" v="343" actId="20577"/>
          <ac:spMkLst>
            <pc:docMk/>
            <pc:sldMk cId="1599070043" sldId="261"/>
            <ac:spMk id="3" creationId="{D41177BE-6F31-D6D0-A1E7-276932599C28}"/>
          </ac:spMkLst>
        </pc:spChg>
        <pc:graphicFrameChg chg="mod modGraphic">
          <ac:chgData name="Ina Marlen Andresen" userId="cfa989a9-c424-4ccb-ab25-54fa477679ff" providerId="ADAL" clId="{A3893636-C0F2-46AF-B6C4-E86370E13BFC}" dt="2023-09-07T08:35:04.200" v="639" actId="20577"/>
          <ac:graphicFrameMkLst>
            <pc:docMk/>
            <pc:sldMk cId="1599070043" sldId="261"/>
            <ac:graphicFrameMk id="4" creationId="{9DD2A239-A7B4-AEB3-40AF-063B2B9536D8}"/>
          </ac:graphicFrameMkLst>
        </pc:graphicFrameChg>
      </pc:sldChg>
      <pc:sldChg chg="del">
        <pc:chgData name="Ina Marlen Andresen" userId="cfa989a9-c424-4ccb-ab25-54fa477679ff" providerId="ADAL" clId="{A3893636-C0F2-46AF-B6C4-E86370E13BFC}" dt="2023-09-07T10:54:42.311" v="2249" actId="2696"/>
        <pc:sldMkLst>
          <pc:docMk/>
          <pc:sldMk cId="3793537211" sldId="262"/>
        </pc:sldMkLst>
      </pc:sldChg>
      <pc:sldChg chg="addSp delSp modSp mod setBg modAnim modNotesTx">
        <pc:chgData name="Ina Marlen Andresen" userId="cfa989a9-c424-4ccb-ab25-54fa477679ff" providerId="ADAL" clId="{A3893636-C0F2-46AF-B6C4-E86370E13BFC}" dt="2023-09-07T10:54:26.862" v="2248"/>
        <pc:sldMkLst>
          <pc:docMk/>
          <pc:sldMk cId="3868110033" sldId="263"/>
        </pc:sldMkLst>
        <pc:spChg chg="mod">
          <ac:chgData name="Ina Marlen Andresen" userId="cfa989a9-c424-4ccb-ab25-54fa477679ff" providerId="ADAL" clId="{A3893636-C0F2-46AF-B6C4-E86370E13BFC}" dt="2023-09-07T10:54:10.670" v="2247" actId="26606"/>
          <ac:spMkLst>
            <pc:docMk/>
            <pc:sldMk cId="3868110033" sldId="263"/>
            <ac:spMk id="2" creationId="{49229A32-D1CE-67D8-A294-8C33C0590617}"/>
          </ac:spMkLst>
        </pc:spChg>
        <pc:spChg chg="mod">
          <ac:chgData name="Ina Marlen Andresen" userId="cfa989a9-c424-4ccb-ab25-54fa477679ff" providerId="ADAL" clId="{A3893636-C0F2-46AF-B6C4-E86370E13BFC}" dt="2023-09-07T10:54:10.670" v="2247" actId="26606"/>
          <ac:spMkLst>
            <pc:docMk/>
            <pc:sldMk cId="3868110033" sldId="263"/>
            <ac:spMk id="3" creationId="{689834CB-E828-02BA-6FA9-5DE07FB2A431}"/>
          </ac:spMkLst>
        </pc:spChg>
        <pc:spChg chg="add del">
          <ac:chgData name="Ina Marlen Andresen" userId="cfa989a9-c424-4ccb-ab25-54fa477679ff" providerId="ADAL" clId="{A3893636-C0F2-46AF-B6C4-E86370E13BFC}" dt="2023-09-07T10:54:10.670" v="2247" actId="26606"/>
          <ac:spMkLst>
            <pc:docMk/>
            <pc:sldMk cId="3868110033" sldId="263"/>
            <ac:spMk id="9" creationId="{9F7D5CDA-D291-4307-BF55-1381FED29634}"/>
          </ac:spMkLst>
        </pc:spChg>
        <pc:spChg chg="add del">
          <ac:chgData name="Ina Marlen Andresen" userId="cfa989a9-c424-4ccb-ab25-54fa477679ff" providerId="ADAL" clId="{A3893636-C0F2-46AF-B6C4-E86370E13BFC}" dt="2023-09-07T10:54:10.670" v="2247" actId="26606"/>
          <ac:spMkLst>
            <pc:docMk/>
            <pc:sldMk cId="3868110033" sldId="263"/>
            <ac:spMk id="11" creationId="{59B296B9-C5A5-4E4F-9B60-C907B5F1466C}"/>
          </ac:spMkLst>
        </pc:spChg>
        <pc:spChg chg="add del">
          <ac:chgData name="Ina Marlen Andresen" userId="cfa989a9-c424-4ccb-ab25-54fa477679ff" providerId="ADAL" clId="{A3893636-C0F2-46AF-B6C4-E86370E13BFC}" dt="2023-09-07T10:54:10.670" v="2247" actId="26606"/>
          <ac:spMkLst>
            <pc:docMk/>
            <pc:sldMk cId="3868110033" sldId="263"/>
            <ac:spMk id="13" creationId="{D0300FD3-5AF1-6305-15FA-9078072672E2}"/>
          </ac:spMkLst>
        </pc:spChg>
        <pc:spChg chg="add">
          <ac:chgData name="Ina Marlen Andresen" userId="cfa989a9-c424-4ccb-ab25-54fa477679ff" providerId="ADAL" clId="{A3893636-C0F2-46AF-B6C4-E86370E13BFC}" dt="2023-09-07T10:54:10.670" v="2247" actId="26606"/>
          <ac:spMkLst>
            <pc:docMk/>
            <pc:sldMk cId="3868110033" sldId="263"/>
            <ac:spMk id="18" creationId="{8F90786E-B72D-4C32-BDCE-A170B007822D}"/>
          </ac:spMkLst>
        </pc:spChg>
        <pc:spChg chg="add">
          <ac:chgData name="Ina Marlen Andresen" userId="cfa989a9-c424-4ccb-ab25-54fa477679ff" providerId="ADAL" clId="{A3893636-C0F2-46AF-B6C4-E86370E13BFC}" dt="2023-09-07T10:54:10.670" v="2247" actId="26606"/>
          <ac:spMkLst>
            <pc:docMk/>
            <pc:sldMk cId="3868110033" sldId="263"/>
            <ac:spMk id="20" creationId="{5E46F2E7-848F-4A6C-A098-4764FDEA771A}"/>
          </ac:spMkLst>
        </pc:spChg>
        <pc:picChg chg="add mod">
          <ac:chgData name="Ina Marlen Andresen" userId="cfa989a9-c424-4ccb-ab25-54fa477679ff" providerId="ADAL" clId="{A3893636-C0F2-46AF-B6C4-E86370E13BFC}" dt="2023-09-07T10:54:10.670" v="2247" actId="26606"/>
          <ac:picMkLst>
            <pc:docMk/>
            <pc:sldMk cId="3868110033" sldId="263"/>
            <ac:picMk id="5" creationId="{2378495C-B13C-22DA-4E55-E80E484CC9AD}"/>
          </ac:picMkLst>
        </pc:picChg>
      </pc:sldChg>
      <pc:sldChg chg="addSp modSp mod setBg">
        <pc:chgData name="Ina Marlen Andresen" userId="cfa989a9-c424-4ccb-ab25-54fa477679ff" providerId="ADAL" clId="{A3893636-C0F2-46AF-B6C4-E86370E13BFC}" dt="2023-09-07T10:35:11.094" v="1784" actId="20577"/>
        <pc:sldMkLst>
          <pc:docMk/>
          <pc:sldMk cId="1726077660" sldId="264"/>
        </pc:sldMkLst>
        <pc:spChg chg="mod">
          <ac:chgData name="Ina Marlen Andresen" userId="cfa989a9-c424-4ccb-ab25-54fa477679ff" providerId="ADAL" clId="{A3893636-C0F2-46AF-B6C4-E86370E13BFC}" dt="2023-09-07T10:13:14.314" v="1478" actId="26606"/>
          <ac:spMkLst>
            <pc:docMk/>
            <pc:sldMk cId="1726077660" sldId="264"/>
            <ac:spMk id="2" creationId="{DC77EF82-3866-21B9-6BAA-CDA7080AED0D}"/>
          </ac:spMkLst>
        </pc:spChg>
        <pc:spChg chg="mod">
          <ac:chgData name="Ina Marlen Andresen" userId="cfa989a9-c424-4ccb-ab25-54fa477679ff" providerId="ADAL" clId="{A3893636-C0F2-46AF-B6C4-E86370E13BFC}" dt="2023-09-07T10:35:11.094" v="1784" actId="20577"/>
          <ac:spMkLst>
            <pc:docMk/>
            <pc:sldMk cId="1726077660" sldId="264"/>
            <ac:spMk id="3" creationId="{3DCE6813-78C0-527F-3C93-3E24F0C4087B}"/>
          </ac:spMkLst>
        </pc:spChg>
        <pc:spChg chg="add">
          <ac:chgData name="Ina Marlen Andresen" userId="cfa989a9-c424-4ccb-ab25-54fa477679ff" providerId="ADAL" clId="{A3893636-C0F2-46AF-B6C4-E86370E13BFC}" dt="2023-09-07T10:13:14.314" v="1478" actId="26606"/>
          <ac:spMkLst>
            <pc:docMk/>
            <pc:sldMk cId="1726077660" sldId="264"/>
            <ac:spMk id="9" creationId="{B210AC1D-4063-4C6E-9528-FA9C4C0C18E6}"/>
          </ac:spMkLst>
        </pc:spChg>
        <pc:spChg chg="add">
          <ac:chgData name="Ina Marlen Andresen" userId="cfa989a9-c424-4ccb-ab25-54fa477679ff" providerId="ADAL" clId="{A3893636-C0F2-46AF-B6C4-E86370E13BFC}" dt="2023-09-07T10:13:14.314" v="1478" actId="26606"/>
          <ac:spMkLst>
            <pc:docMk/>
            <pc:sldMk cId="1726077660" sldId="264"/>
            <ac:spMk id="11" creationId="{02F8C595-E68C-4306-AED8-DC7826A0A506}"/>
          </ac:spMkLst>
        </pc:spChg>
        <pc:picChg chg="add">
          <ac:chgData name="Ina Marlen Andresen" userId="cfa989a9-c424-4ccb-ab25-54fa477679ff" providerId="ADAL" clId="{A3893636-C0F2-46AF-B6C4-E86370E13BFC}" dt="2023-09-07T10:13:14.314" v="1478" actId="26606"/>
          <ac:picMkLst>
            <pc:docMk/>
            <pc:sldMk cId="1726077660" sldId="264"/>
            <ac:picMk id="5" creationId="{B9DF367A-1491-84D8-3267-D4A048B2B727}"/>
          </ac:picMkLst>
        </pc:picChg>
      </pc:sldChg>
      <pc:sldChg chg="addSp modSp mod modAnim">
        <pc:chgData name="Ina Marlen Andresen" userId="cfa989a9-c424-4ccb-ab25-54fa477679ff" providerId="ADAL" clId="{A3893636-C0F2-46AF-B6C4-E86370E13BFC}" dt="2023-09-07T10:44:56.371" v="1847" actId="20577"/>
        <pc:sldMkLst>
          <pc:docMk/>
          <pc:sldMk cId="1915725101" sldId="265"/>
        </pc:sldMkLst>
        <pc:spChg chg="mod">
          <ac:chgData name="Ina Marlen Andresen" userId="cfa989a9-c424-4ccb-ab25-54fa477679ff" providerId="ADAL" clId="{A3893636-C0F2-46AF-B6C4-E86370E13BFC}" dt="2023-09-07T10:43:16.117" v="1807" actId="20577"/>
          <ac:spMkLst>
            <pc:docMk/>
            <pc:sldMk cId="1915725101" sldId="265"/>
            <ac:spMk id="2" creationId="{45B88123-5F27-DEFB-9749-C4F76F5A01F5}"/>
          </ac:spMkLst>
        </pc:spChg>
        <pc:spChg chg="add mod">
          <ac:chgData name="Ina Marlen Andresen" userId="cfa989a9-c424-4ccb-ab25-54fa477679ff" providerId="ADAL" clId="{A3893636-C0F2-46AF-B6C4-E86370E13BFC}" dt="2023-09-07T10:42:10.289" v="1794" actId="1076"/>
          <ac:spMkLst>
            <pc:docMk/>
            <pc:sldMk cId="1915725101" sldId="265"/>
            <ac:spMk id="6" creationId="{E62E0C05-4046-5530-5C82-78893F1A0DD1}"/>
          </ac:spMkLst>
        </pc:spChg>
        <pc:spChg chg="add mod">
          <ac:chgData name="Ina Marlen Andresen" userId="cfa989a9-c424-4ccb-ab25-54fa477679ff" providerId="ADAL" clId="{A3893636-C0F2-46AF-B6C4-E86370E13BFC}" dt="2023-09-07T10:43:38.567" v="1823" actId="20577"/>
          <ac:spMkLst>
            <pc:docMk/>
            <pc:sldMk cId="1915725101" sldId="265"/>
            <ac:spMk id="7" creationId="{B91B3A1D-021A-8637-59E8-3F6C4C7925B7}"/>
          </ac:spMkLst>
        </pc:spChg>
        <pc:spChg chg="add mod">
          <ac:chgData name="Ina Marlen Andresen" userId="cfa989a9-c424-4ccb-ab25-54fa477679ff" providerId="ADAL" clId="{A3893636-C0F2-46AF-B6C4-E86370E13BFC}" dt="2023-09-07T10:43:48.609" v="1827" actId="20577"/>
          <ac:spMkLst>
            <pc:docMk/>
            <pc:sldMk cId="1915725101" sldId="265"/>
            <ac:spMk id="8" creationId="{91073D79-A286-7DB7-D708-AB35DFE643A1}"/>
          </ac:spMkLst>
        </pc:spChg>
        <pc:spChg chg="add mod">
          <ac:chgData name="Ina Marlen Andresen" userId="cfa989a9-c424-4ccb-ab25-54fa477679ff" providerId="ADAL" clId="{A3893636-C0F2-46AF-B6C4-E86370E13BFC}" dt="2023-09-07T10:44:18.222" v="1830" actId="1076"/>
          <ac:spMkLst>
            <pc:docMk/>
            <pc:sldMk cId="1915725101" sldId="265"/>
            <ac:spMk id="9" creationId="{8C0C3D47-E83E-8A2F-4F0E-5DBCB5088738}"/>
          </ac:spMkLst>
        </pc:spChg>
        <pc:spChg chg="add mod">
          <ac:chgData name="Ina Marlen Andresen" userId="cfa989a9-c424-4ccb-ab25-54fa477679ff" providerId="ADAL" clId="{A3893636-C0F2-46AF-B6C4-E86370E13BFC}" dt="2023-09-07T10:44:26.713" v="1834" actId="20577"/>
          <ac:spMkLst>
            <pc:docMk/>
            <pc:sldMk cId="1915725101" sldId="265"/>
            <ac:spMk id="10" creationId="{D92E48C8-01BC-A149-2BEC-4C0E4FC1B220}"/>
          </ac:spMkLst>
        </pc:spChg>
        <pc:spChg chg="add mod">
          <ac:chgData name="Ina Marlen Andresen" userId="cfa989a9-c424-4ccb-ab25-54fa477679ff" providerId="ADAL" clId="{A3893636-C0F2-46AF-B6C4-E86370E13BFC}" dt="2023-09-07T10:44:48.232" v="1842" actId="1076"/>
          <ac:spMkLst>
            <pc:docMk/>
            <pc:sldMk cId="1915725101" sldId="265"/>
            <ac:spMk id="11" creationId="{A68EBDBE-3A6C-2646-3806-23F095A36138}"/>
          </ac:spMkLst>
        </pc:spChg>
        <pc:spChg chg="add mod">
          <ac:chgData name="Ina Marlen Andresen" userId="cfa989a9-c424-4ccb-ab25-54fa477679ff" providerId="ADAL" clId="{A3893636-C0F2-46AF-B6C4-E86370E13BFC}" dt="2023-09-07T10:44:44.641" v="1841" actId="1076"/>
          <ac:spMkLst>
            <pc:docMk/>
            <pc:sldMk cId="1915725101" sldId="265"/>
            <ac:spMk id="12" creationId="{4BF69446-7E8E-0E04-039F-49F2F29F0CB2}"/>
          </ac:spMkLst>
        </pc:spChg>
        <pc:spChg chg="add mod">
          <ac:chgData name="Ina Marlen Andresen" userId="cfa989a9-c424-4ccb-ab25-54fa477679ff" providerId="ADAL" clId="{A3893636-C0F2-46AF-B6C4-E86370E13BFC}" dt="2023-09-07T10:44:56.371" v="1847" actId="20577"/>
          <ac:spMkLst>
            <pc:docMk/>
            <pc:sldMk cId="1915725101" sldId="265"/>
            <ac:spMk id="13" creationId="{F568F903-8D0D-B853-3470-08BC8FB21323}"/>
          </ac:spMkLst>
        </pc:spChg>
        <pc:graphicFrameChg chg="modGraphic">
          <ac:chgData name="Ina Marlen Andresen" userId="cfa989a9-c424-4ccb-ab25-54fa477679ff" providerId="ADAL" clId="{A3893636-C0F2-46AF-B6C4-E86370E13BFC}" dt="2023-09-07T10:44:50.077" v="1843" actId="20577"/>
          <ac:graphicFrameMkLst>
            <pc:docMk/>
            <pc:sldMk cId="1915725101" sldId="265"/>
            <ac:graphicFrameMk id="4" creationId="{9DD2A239-A7B4-AEB3-40AF-063B2B9536D8}"/>
          </ac:graphicFrameMkLst>
        </pc:graphicFrameChg>
      </pc:sldChg>
      <pc:sldChg chg="addSp modSp mod modAnim">
        <pc:chgData name="Ina Marlen Andresen" userId="cfa989a9-c424-4ccb-ab25-54fa477679ff" providerId="ADAL" clId="{A3893636-C0F2-46AF-B6C4-E86370E13BFC}" dt="2023-09-07T10:46:51.848" v="1888" actId="1076"/>
        <pc:sldMkLst>
          <pc:docMk/>
          <pc:sldMk cId="2796197521" sldId="266"/>
        </pc:sldMkLst>
        <pc:spChg chg="mod">
          <ac:chgData name="Ina Marlen Andresen" userId="cfa989a9-c424-4ccb-ab25-54fa477679ff" providerId="ADAL" clId="{A3893636-C0F2-46AF-B6C4-E86370E13BFC}" dt="2023-09-07T10:43:20.681" v="1819" actId="20577"/>
          <ac:spMkLst>
            <pc:docMk/>
            <pc:sldMk cId="2796197521" sldId="266"/>
            <ac:spMk id="2" creationId="{45B88123-5F27-DEFB-9749-C4F76F5A01F5}"/>
          </ac:spMkLst>
        </pc:spChg>
        <pc:spChg chg="add mod">
          <ac:chgData name="Ina Marlen Andresen" userId="cfa989a9-c424-4ccb-ab25-54fa477679ff" providerId="ADAL" clId="{A3893636-C0F2-46AF-B6C4-E86370E13BFC}" dt="2023-09-07T10:45:32.625" v="1850" actId="1076"/>
          <ac:spMkLst>
            <pc:docMk/>
            <pc:sldMk cId="2796197521" sldId="266"/>
            <ac:spMk id="5" creationId="{083E5A81-08E6-7016-A892-B4F6934BAEB8}"/>
          </ac:spMkLst>
        </pc:spChg>
        <pc:spChg chg="add mod">
          <ac:chgData name="Ina Marlen Andresen" userId="cfa989a9-c424-4ccb-ab25-54fa477679ff" providerId="ADAL" clId="{A3893636-C0F2-46AF-B6C4-E86370E13BFC}" dt="2023-09-07T10:45:44.126" v="1854" actId="1076"/>
          <ac:spMkLst>
            <pc:docMk/>
            <pc:sldMk cId="2796197521" sldId="266"/>
            <ac:spMk id="6" creationId="{B3DE0BB6-6D97-0053-8BD3-3F4966F9CE42}"/>
          </ac:spMkLst>
        </pc:spChg>
        <pc:spChg chg="add mod">
          <ac:chgData name="Ina Marlen Andresen" userId="cfa989a9-c424-4ccb-ab25-54fa477679ff" providerId="ADAL" clId="{A3893636-C0F2-46AF-B6C4-E86370E13BFC}" dt="2023-09-07T10:45:51.344" v="1859" actId="20577"/>
          <ac:spMkLst>
            <pc:docMk/>
            <pc:sldMk cId="2796197521" sldId="266"/>
            <ac:spMk id="7" creationId="{13AA7431-1BB8-456B-D961-956619717BB8}"/>
          </ac:spMkLst>
        </pc:spChg>
        <pc:spChg chg="add mod">
          <ac:chgData name="Ina Marlen Andresen" userId="cfa989a9-c424-4ccb-ab25-54fa477679ff" providerId="ADAL" clId="{A3893636-C0F2-46AF-B6C4-E86370E13BFC}" dt="2023-09-07T10:46:03.256" v="1865" actId="20577"/>
          <ac:spMkLst>
            <pc:docMk/>
            <pc:sldMk cId="2796197521" sldId="266"/>
            <ac:spMk id="8" creationId="{FA75CE44-EAB6-A615-2D8D-4FD42536DB37}"/>
          </ac:spMkLst>
        </pc:spChg>
        <pc:spChg chg="add mod">
          <ac:chgData name="Ina Marlen Andresen" userId="cfa989a9-c424-4ccb-ab25-54fa477679ff" providerId="ADAL" clId="{A3893636-C0F2-46AF-B6C4-E86370E13BFC}" dt="2023-09-07T10:46:14.041" v="1869" actId="1076"/>
          <ac:spMkLst>
            <pc:docMk/>
            <pc:sldMk cId="2796197521" sldId="266"/>
            <ac:spMk id="9" creationId="{29C5217D-870F-D1F2-FF34-C89E027A733E}"/>
          </ac:spMkLst>
        </pc:spChg>
        <pc:spChg chg="add mod">
          <ac:chgData name="Ina Marlen Andresen" userId="cfa989a9-c424-4ccb-ab25-54fa477679ff" providerId="ADAL" clId="{A3893636-C0F2-46AF-B6C4-E86370E13BFC}" dt="2023-09-07T10:46:22.129" v="1874" actId="20577"/>
          <ac:spMkLst>
            <pc:docMk/>
            <pc:sldMk cId="2796197521" sldId="266"/>
            <ac:spMk id="10" creationId="{2B92D824-9B42-EFB3-C2C9-AAA03160FC4D}"/>
          </ac:spMkLst>
        </pc:spChg>
        <pc:spChg chg="add mod">
          <ac:chgData name="Ina Marlen Andresen" userId="cfa989a9-c424-4ccb-ab25-54fa477679ff" providerId="ADAL" clId="{A3893636-C0F2-46AF-B6C4-E86370E13BFC}" dt="2023-09-07T10:46:31.012" v="1879" actId="20577"/>
          <ac:spMkLst>
            <pc:docMk/>
            <pc:sldMk cId="2796197521" sldId="266"/>
            <ac:spMk id="11" creationId="{FAE7792B-8F0E-CD43-B087-AA88D9E1E388}"/>
          </ac:spMkLst>
        </pc:spChg>
        <pc:spChg chg="add mod">
          <ac:chgData name="Ina Marlen Andresen" userId="cfa989a9-c424-4ccb-ab25-54fa477679ff" providerId="ADAL" clId="{A3893636-C0F2-46AF-B6C4-E86370E13BFC}" dt="2023-09-07T10:46:41.474" v="1882" actId="1076"/>
          <ac:spMkLst>
            <pc:docMk/>
            <pc:sldMk cId="2796197521" sldId="266"/>
            <ac:spMk id="12" creationId="{15FF34D3-5F0B-7FDF-4264-03DB5E2142DE}"/>
          </ac:spMkLst>
        </pc:spChg>
        <pc:spChg chg="add mod">
          <ac:chgData name="Ina Marlen Andresen" userId="cfa989a9-c424-4ccb-ab25-54fa477679ff" providerId="ADAL" clId="{A3893636-C0F2-46AF-B6C4-E86370E13BFC}" dt="2023-09-07T10:46:51.848" v="1888" actId="1076"/>
          <ac:spMkLst>
            <pc:docMk/>
            <pc:sldMk cId="2796197521" sldId="266"/>
            <ac:spMk id="13" creationId="{8BC0A31C-52D3-B904-F2A9-16D3FDA197D4}"/>
          </ac:spMkLst>
        </pc:spChg>
        <pc:graphicFrameChg chg="modGraphic">
          <ac:chgData name="Ina Marlen Andresen" userId="cfa989a9-c424-4ccb-ab25-54fa477679ff" providerId="ADAL" clId="{A3893636-C0F2-46AF-B6C4-E86370E13BFC}" dt="2023-09-07T10:46:42.726" v="1883" actId="20577"/>
          <ac:graphicFrameMkLst>
            <pc:docMk/>
            <pc:sldMk cId="2796197521" sldId="266"/>
            <ac:graphicFrameMk id="4" creationId="{9DD2A239-A7B4-AEB3-40AF-063B2B9536D8}"/>
          </ac:graphicFrameMkLst>
        </pc:graphicFrameChg>
      </pc:sldChg>
      <pc:sldChg chg="addSp modSp mod modAnim modNotesTx">
        <pc:chgData name="Ina Marlen Andresen" userId="cfa989a9-c424-4ccb-ab25-54fa477679ff" providerId="ADAL" clId="{A3893636-C0F2-46AF-B6C4-E86370E13BFC}" dt="2023-09-07T10:49:45.357" v="1980" actId="20577"/>
        <pc:sldMkLst>
          <pc:docMk/>
          <pc:sldMk cId="3248634741" sldId="267"/>
        </pc:sldMkLst>
        <pc:spChg chg="add mod">
          <ac:chgData name="Ina Marlen Andresen" userId="cfa989a9-c424-4ccb-ab25-54fa477679ff" providerId="ADAL" clId="{A3893636-C0F2-46AF-B6C4-E86370E13BFC}" dt="2023-09-07T10:47:06.002" v="1891" actId="1076"/>
          <ac:spMkLst>
            <pc:docMk/>
            <pc:sldMk cId="3248634741" sldId="267"/>
            <ac:spMk id="5" creationId="{D2462C99-71CC-A5C5-0B66-8F716CF255DB}"/>
          </ac:spMkLst>
        </pc:spChg>
        <pc:spChg chg="add mod">
          <ac:chgData name="Ina Marlen Andresen" userId="cfa989a9-c424-4ccb-ab25-54fa477679ff" providerId="ADAL" clId="{A3893636-C0F2-46AF-B6C4-E86370E13BFC}" dt="2023-09-07T10:47:22.556" v="1900" actId="14100"/>
          <ac:spMkLst>
            <pc:docMk/>
            <pc:sldMk cId="3248634741" sldId="267"/>
            <ac:spMk id="6" creationId="{9F093F2D-4A40-5794-5EDF-24FE487206FB}"/>
          </ac:spMkLst>
        </pc:spChg>
        <pc:spChg chg="add mod">
          <ac:chgData name="Ina Marlen Andresen" userId="cfa989a9-c424-4ccb-ab25-54fa477679ff" providerId="ADAL" clId="{A3893636-C0F2-46AF-B6C4-E86370E13BFC}" dt="2023-09-07T10:48:00.751" v="1914" actId="1076"/>
          <ac:spMkLst>
            <pc:docMk/>
            <pc:sldMk cId="3248634741" sldId="267"/>
            <ac:spMk id="7" creationId="{8572BD4F-B540-EE20-E593-75271F1CEF94}"/>
          </ac:spMkLst>
        </pc:spChg>
        <pc:spChg chg="add mod">
          <ac:chgData name="Ina Marlen Andresen" userId="cfa989a9-c424-4ccb-ab25-54fa477679ff" providerId="ADAL" clId="{A3893636-C0F2-46AF-B6C4-E86370E13BFC}" dt="2023-09-07T10:48:15.232" v="1917" actId="6549"/>
          <ac:spMkLst>
            <pc:docMk/>
            <pc:sldMk cId="3248634741" sldId="267"/>
            <ac:spMk id="8" creationId="{40461B9D-C1AF-CC87-4AF4-45170A78F1EA}"/>
          </ac:spMkLst>
        </pc:spChg>
        <pc:spChg chg="add mod">
          <ac:chgData name="Ina Marlen Andresen" userId="cfa989a9-c424-4ccb-ab25-54fa477679ff" providerId="ADAL" clId="{A3893636-C0F2-46AF-B6C4-E86370E13BFC}" dt="2023-09-07T10:48:23.125" v="1919" actId="1076"/>
          <ac:spMkLst>
            <pc:docMk/>
            <pc:sldMk cId="3248634741" sldId="267"/>
            <ac:spMk id="9" creationId="{356DBA6F-1A02-0E37-B654-81CA02532659}"/>
          </ac:spMkLst>
        </pc:spChg>
        <pc:spChg chg="add mod">
          <ac:chgData name="Ina Marlen Andresen" userId="cfa989a9-c424-4ccb-ab25-54fa477679ff" providerId="ADAL" clId="{A3893636-C0F2-46AF-B6C4-E86370E13BFC}" dt="2023-09-07T10:48:45.371" v="1926" actId="1076"/>
          <ac:spMkLst>
            <pc:docMk/>
            <pc:sldMk cId="3248634741" sldId="267"/>
            <ac:spMk id="10" creationId="{E598C955-1746-0EA2-C83A-C5D8D4252173}"/>
          </ac:spMkLst>
        </pc:spChg>
        <pc:spChg chg="add mod">
          <ac:chgData name="Ina Marlen Andresen" userId="cfa989a9-c424-4ccb-ab25-54fa477679ff" providerId="ADAL" clId="{A3893636-C0F2-46AF-B6C4-E86370E13BFC}" dt="2023-09-07T10:48:53.977" v="1930" actId="20577"/>
          <ac:spMkLst>
            <pc:docMk/>
            <pc:sldMk cId="3248634741" sldId="267"/>
            <ac:spMk id="11" creationId="{EFE88397-6F17-595A-AC67-F7C370C5EB4F}"/>
          </ac:spMkLst>
        </pc:spChg>
        <pc:spChg chg="add mod">
          <ac:chgData name="Ina Marlen Andresen" userId="cfa989a9-c424-4ccb-ab25-54fa477679ff" providerId="ADAL" clId="{A3893636-C0F2-46AF-B6C4-E86370E13BFC}" dt="2023-09-07T10:49:03.520" v="1934" actId="6549"/>
          <ac:spMkLst>
            <pc:docMk/>
            <pc:sldMk cId="3248634741" sldId="267"/>
            <ac:spMk id="12" creationId="{47C92FA0-27EA-A761-75DA-CAB5677C775A}"/>
          </ac:spMkLst>
        </pc:spChg>
        <pc:spChg chg="add mod">
          <ac:chgData name="Ina Marlen Andresen" userId="cfa989a9-c424-4ccb-ab25-54fa477679ff" providerId="ADAL" clId="{A3893636-C0F2-46AF-B6C4-E86370E13BFC}" dt="2023-09-07T10:49:14.919" v="1938" actId="1076"/>
          <ac:spMkLst>
            <pc:docMk/>
            <pc:sldMk cId="3248634741" sldId="267"/>
            <ac:spMk id="13" creationId="{270C527F-5EFA-81E8-75B2-9FB0F932DAC5}"/>
          </ac:spMkLst>
        </pc:spChg>
        <pc:graphicFrameChg chg="modGraphic">
          <ac:chgData name="Ina Marlen Andresen" userId="cfa989a9-c424-4ccb-ab25-54fa477679ff" providerId="ADAL" clId="{A3893636-C0F2-46AF-B6C4-E86370E13BFC}" dt="2023-09-07T10:49:05.998" v="1936" actId="20577"/>
          <ac:graphicFrameMkLst>
            <pc:docMk/>
            <pc:sldMk cId="3248634741" sldId="267"/>
            <ac:graphicFrameMk id="4" creationId="{9DD2A239-A7B4-AEB3-40AF-063B2B9536D8}"/>
          </ac:graphicFrameMkLst>
        </pc:graphicFrameChg>
      </pc:sldChg>
    </pc:docChg>
  </pc:docChgLst>
  <pc:docChgLst>
    <pc:chgData name="Ina Marlen Andresen" userId="cfa989a9-c424-4ccb-ab25-54fa477679ff" providerId="ADAL" clId="{BD22FC8E-A0A3-4CA0-A7D5-AE210A3C4AD5}"/>
    <pc:docChg chg="modSld">
      <pc:chgData name="Ina Marlen Andresen" userId="cfa989a9-c424-4ccb-ab25-54fa477679ff" providerId="ADAL" clId="{BD22FC8E-A0A3-4CA0-A7D5-AE210A3C4AD5}" dt="2023-03-30T07:08:21.498" v="510" actId="1076"/>
      <pc:docMkLst>
        <pc:docMk/>
      </pc:docMkLst>
      <pc:sldChg chg="modSp mod modNotesTx">
        <pc:chgData name="Ina Marlen Andresen" userId="cfa989a9-c424-4ccb-ab25-54fa477679ff" providerId="ADAL" clId="{BD22FC8E-A0A3-4CA0-A7D5-AE210A3C4AD5}" dt="2023-03-29T12:13:53.070" v="100" actId="20577"/>
        <pc:sldMkLst>
          <pc:docMk/>
          <pc:sldMk cId="4189731997" sldId="256"/>
        </pc:sldMkLst>
        <pc:spChg chg="mod">
          <ac:chgData name="Ina Marlen Andresen" userId="cfa989a9-c424-4ccb-ab25-54fa477679ff" providerId="ADAL" clId="{BD22FC8E-A0A3-4CA0-A7D5-AE210A3C4AD5}" dt="2023-03-29T12:12:47.924" v="0" actId="20577"/>
          <ac:spMkLst>
            <pc:docMk/>
            <pc:sldMk cId="4189731997" sldId="256"/>
            <ac:spMk id="3" creationId="{A14168F7-BBE6-3936-A6DA-4ACA74861470}"/>
          </ac:spMkLst>
        </pc:spChg>
      </pc:sldChg>
      <pc:sldChg chg="modNotesTx">
        <pc:chgData name="Ina Marlen Andresen" userId="cfa989a9-c424-4ccb-ab25-54fa477679ff" providerId="ADAL" clId="{BD22FC8E-A0A3-4CA0-A7D5-AE210A3C4AD5}" dt="2023-03-29T12:14:18.551" v="157" actId="20577"/>
        <pc:sldMkLst>
          <pc:docMk/>
          <pc:sldMk cId="1163110110" sldId="257"/>
        </pc:sldMkLst>
      </pc:sldChg>
      <pc:sldChg chg="addSp delSp modSp mod modNotesTx">
        <pc:chgData name="Ina Marlen Andresen" userId="cfa989a9-c424-4ccb-ab25-54fa477679ff" providerId="ADAL" clId="{BD22FC8E-A0A3-4CA0-A7D5-AE210A3C4AD5}" dt="2023-03-29T12:23:51.377" v="234" actId="1076"/>
        <pc:sldMkLst>
          <pc:docMk/>
          <pc:sldMk cId="1186366778" sldId="259"/>
        </pc:sldMkLst>
        <pc:spChg chg="del mod">
          <ac:chgData name="Ina Marlen Andresen" userId="cfa989a9-c424-4ccb-ab25-54fa477679ff" providerId="ADAL" clId="{BD22FC8E-A0A3-4CA0-A7D5-AE210A3C4AD5}" dt="2023-03-29T12:17:21.977" v="160" actId="931"/>
          <ac:spMkLst>
            <pc:docMk/>
            <pc:sldMk cId="1186366778" sldId="259"/>
            <ac:spMk id="3" creationId="{D5DE8761-A6E1-D3E9-E781-0EAAF7867DD5}"/>
          </ac:spMkLst>
        </pc:spChg>
        <pc:picChg chg="add mod ord">
          <ac:chgData name="Ina Marlen Andresen" userId="cfa989a9-c424-4ccb-ab25-54fa477679ff" providerId="ADAL" clId="{BD22FC8E-A0A3-4CA0-A7D5-AE210A3C4AD5}" dt="2023-03-29T12:21:19.399" v="197" actId="1076"/>
          <ac:picMkLst>
            <pc:docMk/>
            <pc:sldMk cId="1186366778" sldId="259"/>
            <ac:picMk id="5" creationId="{33567A72-7A62-039F-1065-8B970A2FC1BC}"/>
          </ac:picMkLst>
        </pc:picChg>
        <pc:picChg chg="add mod">
          <ac:chgData name="Ina Marlen Andresen" userId="cfa989a9-c424-4ccb-ab25-54fa477679ff" providerId="ADAL" clId="{BD22FC8E-A0A3-4CA0-A7D5-AE210A3C4AD5}" dt="2023-03-29T12:23:51.377" v="234" actId="1076"/>
          <ac:picMkLst>
            <pc:docMk/>
            <pc:sldMk cId="1186366778" sldId="259"/>
            <ac:picMk id="7" creationId="{F4EF2FF2-9903-3D0C-7BF5-295912DB707E}"/>
          </ac:picMkLst>
        </pc:picChg>
        <pc:picChg chg="add mod">
          <ac:chgData name="Ina Marlen Andresen" userId="cfa989a9-c424-4ccb-ab25-54fa477679ff" providerId="ADAL" clId="{BD22FC8E-A0A3-4CA0-A7D5-AE210A3C4AD5}" dt="2023-03-29T12:21:01.432" v="194" actId="1076"/>
          <ac:picMkLst>
            <pc:docMk/>
            <pc:sldMk cId="1186366778" sldId="259"/>
            <ac:picMk id="9" creationId="{B9698BA1-7C53-1696-C298-11E42E1B2A45}"/>
          </ac:picMkLst>
        </pc:picChg>
        <pc:picChg chg="add mod ord">
          <ac:chgData name="Ina Marlen Andresen" userId="cfa989a9-c424-4ccb-ab25-54fa477679ff" providerId="ADAL" clId="{BD22FC8E-A0A3-4CA0-A7D5-AE210A3C4AD5}" dt="2023-03-29T12:23:43.395" v="233" actId="1076"/>
          <ac:picMkLst>
            <pc:docMk/>
            <pc:sldMk cId="1186366778" sldId="259"/>
            <ac:picMk id="11" creationId="{52812B83-81CD-784A-BC62-24072905CBBB}"/>
          </ac:picMkLst>
        </pc:picChg>
        <pc:picChg chg="add mod modCrop">
          <ac:chgData name="Ina Marlen Andresen" userId="cfa989a9-c424-4ccb-ab25-54fa477679ff" providerId="ADAL" clId="{BD22FC8E-A0A3-4CA0-A7D5-AE210A3C4AD5}" dt="2023-03-29T12:21:01.432" v="194" actId="1076"/>
          <ac:picMkLst>
            <pc:docMk/>
            <pc:sldMk cId="1186366778" sldId="259"/>
            <ac:picMk id="13" creationId="{5BBC0420-782C-2ACE-C6E7-739CF7D20CC7}"/>
          </ac:picMkLst>
        </pc:picChg>
      </pc:sldChg>
      <pc:sldChg chg="modSp mod">
        <pc:chgData name="Ina Marlen Andresen" userId="cfa989a9-c424-4ccb-ab25-54fa477679ff" providerId="ADAL" clId="{BD22FC8E-A0A3-4CA0-A7D5-AE210A3C4AD5}" dt="2023-03-30T07:06:11.505" v="436" actId="20577"/>
        <pc:sldMkLst>
          <pc:docMk/>
          <pc:sldMk cId="3793537211" sldId="262"/>
        </pc:sldMkLst>
        <pc:spChg chg="mod">
          <ac:chgData name="Ina Marlen Andresen" userId="cfa989a9-c424-4ccb-ab25-54fa477679ff" providerId="ADAL" clId="{BD22FC8E-A0A3-4CA0-A7D5-AE210A3C4AD5}" dt="2023-03-30T07:05:56.405" v="415" actId="20577"/>
          <ac:spMkLst>
            <pc:docMk/>
            <pc:sldMk cId="3793537211" sldId="262"/>
            <ac:spMk id="2" creationId="{CA5EFB0C-D2EE-20D4-BA74-954887FF8291}"/>
          </ac:spMkLst>
        </pc:spChg>
        <pc:spChg chg="mod">
          <ac:chgData name="Ina Marlen Andresen" userId="cfa989a9-c424-4ccb-ab25-54fa477679ff" providerId="ADAL" clId="{BD22FC8E-A0A3-4CA0-A7D5-AE210A3C4AD5}" dt="2023-03-30T07:06:11.505" v="436" actId="20577"/>
          <ac:spMkLst>
            <pc:docMk/>
            <pc:sldMk cId="3793537211" sldId="262"/>
            <ac:spMk id="3" creationId="{0F1D3075-6A37-686D-1F0F-5B403F1865C6}"/>
          </ac:spMkLst>
        </pc:spChg>
      </pc:sldChg>
      <pc:sldChg chg="modSp mod">
        <pc:chgData name="Ina Marlen Andresen" userId="cfa989a9-c424-4ccb-ab25-54fa477679ff" providerId="ADAL" clId="{BD22FC8E-A0A3-4CA0-A7D5-AE210A3C4AD5}" dt="2023-03-29T12:24:50.612" v="387" actId="20577"/>
        <pc:sldMkLst>
          <pc:docMk/>
          <pc:sldMk cId="3868110033" sldId="263"/>
        </pc:sldMkLst>
        <pc:spChg chg="mod">
          <ac:chgData name="Ina Marlen Andresen" userId="cfa989a9-c424-4ccb-ab25-54fa477679ff" providerId="ADAL" clId="{BD22FC8E-A0A3-4CA0-A7D5-AE210A3C4AD5}" dt="2023-03-29T12:24:03.134" v="251" actId="20577"/>
          <ac:spMkLst>
            <pc:docMk/>
            <pc:sldMk cId="3868110033" sldId="263"/>
            <ac:spMk id="2" creationId="{49229A32-D1CE-67D8-A294-8C33C0590617}"/>
          </ac:spMkLst>
        </pc:spChg>
        <pc:spChg chg="mod">
          <ac:chgData name="Ina Marlen Andresen" userId="cfa989a9-c424-4ccb-ab25-54fa477679ff" providerId="ADAL" clId="{BD22FC8E-A0A3-4CA0-A7D5-AE210A3C4AD5}" dt="2023-03-29T12:24:50.612" v="387" actId="20577"/>
          <ac:spMkLst>
            <pc:docMk/>
            <pc:sldMk cId="3868110033" sldId="263"/>
            <ac:spMk id="3" creationId="{689834CB-E828-02BA-6FA9-5DE07FB2A431}"/>
          </ac:spMkLst>
        </pc:spChg>
      </pc:sldChg>
      <pc:sldChg chg="modSp mod">
        <pc:chgData name="Ina Marlen Andresen" userId="cfa989a9-c424-4ccb-ab25-54fa477679ff" providerId="ADAL" clId="{BD22FC8E-A0A3-4CA0-A7D5-AE210A3C4AD5}" dt="2023-03-30T07:08:21.498" v="510" actId="1076"/>
        <pc:sldMkLst>
          <pc:docMk/>
          <pc:sldMk cId="2796197521" sldId="266"/>
        </pc:sldMkLst>
        <pc:spChg chg="mod">
          <ac:chgData name="Ina Marlen Andresen" userId="cfa989a9-c424-4ccb-ab25-54fa477679ff" providerId="ADAL" clId="{BD22FC8E-A0A3-4CA0-A7D5-AE210A3C4AD5}" dt="2023-03-30T07:07:52.338" v="506" actId="20577"/>
          <ac:spMkLst>
            <pc:docMk/>
            <pc:sldMk cId="2796197521" sldId="266"/>
            <ac:spMk id="2" creationId="{45B88123-5F27-DEFB-9749-C4F76F5A01F5}"/>
          </ac:spMkLst>
        </pc:spChg>
        <pc:spChg chg="mod">
          <ac:chgData name="Ina Marlen Andresen" userId="cfa989a9-c424-4ccb-ab25-54fa477679ff" providerId="ADAL" clId="{BD22FC8E-A0A3-4CA0-A7D5-AE210A3C4AD5}" dt="2023-03-30T07:07:57.200" v="507" actId="20577"/>
          <ac:spMkLst>
            <pc:docMk/>
            <pc:sldMk cId="2796197521" sldId="266"/>
            <ac:spMk id="3" creationId="{D41177BE-6F31-D6D0-A1E7-276932599C28}"/>
          </ac:spMkLst>
        </pc:spChg>
        <pc:graphicFrameChg chg="mod">
          <ac:chgData name="Ina Marlen Andresen" userId="cfa989a9-c424-4ccb-ab25-54fa477679ff" providerId="ADAL" clId="{BD22FC8E-A0A3-4CA0-A7D5-AE210A3C4AD5}" dt="2023-03-30T07:08:21.498" v="510" actId="1076"/>
          <ac:graphicFrameMkLst>
            <pc:docMk/>
            <pc:sldMk cId="2796197521" sldId="266"/>
            <ac:graphicFrameMk id="4" creationId="{9DD2A239-A7B4-AEB3-40AF-063B2B9536D8}"/>
          </ac:graphicFrameMkLst>
        </pc:graphicFrameChg>
      </pc:sldChg>
      <pc:sldChg chg="modSp mod">
        <pc:chgData name="Ina Marlen Andresen" userId="cfa989a9-c424-4ccb-ab25-54fa477679ff" providerId="ADAL" clId="{BD22FC8E-A0A3-4CA0-A7D5-AE210A3C4AD5}" dt="2023-03-30T07:08:12.551" v="509" actId="1076"/>
        <pc:sldMkLst>
          <pc:docMk/>
          <pc:sldMk cId="3248634741" sldId="267"/>
        </pc:sldMkLst>
        <pc:spChg chg="mod">
          <ac:chgData name="Ina Marlen Andresen" userId="cfa989a9-c424-4ccb-ab25-54fa477679ff" providerId="ADAL" clId="{BD22FC8E-A0A3-4CA0-A7D5-AE210A3C4AD5}" dt="2023-03-30T07:07:47.545" v="496" actId="20577"/>
          <ac:spMkLst>
            <pc:docMk/>
            <pc:sldMk cId="3248634741" sldId="267"/>
            <ac:spMk id="2" creationId="{45B88123-5F27-DEFB-9749-C4F76F5A01F5}"/>
          </ac:spMkLst>
        </pc:spChg>
        <pc:graphicFrameChg chg="mod">
          <ac:chgData name="Ina Marlen Andresen" userId="cfa989a9-c424-4ccb-ab25-54fa477679ff" providerId="ADAL" clId="{BD22FC8E-A0A3-4CA0-A7D5-AE210A3C4AD5}" dt="2023-03-30T07:08:12.551" v="509" actId="1076"/>
          <ac:graphicFrameMkLst>
            <pc:docMk/>
            <pc:sldMk cId="3248634741" sldId="267"/>
            <ac:graphicFrameMk id="4" creationId="{9DD2A239-A7B4-AEB3-40AF-063B2B9536D8}"/>
          </ac:graphicFrameMkLst>
        </pc:graphicFrameChg>
      </pc:sldChg>
    </pc:docChg>
  </pc:docChgLst>
  <pc:docChgLst>
    <pc:chgData name="Ina Marlen Andresen" userId="cfa989a9-c424-4ccb-ab25-54fa477679ff" providerId="ADAL" clId="{56F655CB-F1B1-44F4-AE5C-8F8B10130677}"/>
    <pc:docChg chg="undo custSel modSld">
      <pc:chgData name="Ina Marlen Andresen" userId="cfa989a9-c424-4ccb-ab25-54fa477679ff" providerId="ADAL" clId="{56F655CB-F1B1-44F4-AE5C-8F8B10130677}" dt="2023-09-05T11:14:51.951" v="844" actId="20577"/>
      <pc:docMkLst>
        <pc:docMk/>
      </pc:docMkLst>
      <pc:sldChg chg="modNotesTx">
        <pc:chgData name="Ina Marlen Andresen" userId="cfa989a9-c424-4ccb-ab25-54fa477679ff" providerId="ADAL" clId="{56F655CB-F1B1-44F4-AE5C-8F8B10130677}" dt="2023-09-05T11:00:44.910" v="0" actId="20577"/>
        <pc:sldMkLst>
          <pc:docMk/>
          <pc:sldMk cId="4189731997" sldId="256"/>
        </pc:sldMkLst>
      </pc:sldChg>
      <pc:sldChg chg="modSp mod">
        <pc:chgData name="Ina Marlen Andresen" userId="cfa989a9-c424-4ccb-ab25-54fa477679ff" providerId="ADAL" clId="{56F655CB-F1B1-44F4-AE5C-8F8B10130677}" dt="2023-09-05T11:01:35.189" v="35" actId="20577"/>
        <pc:sldMkLst>
          <pc:docMk/>
          <pc:sldMk cId="1163110110" sldId="257"/>
        </pc:sldMkLst>
        <pc:spChg chg="mod">
          <ac:chgData name="Ina Marlen Andresen" userId="cfa989a9-c424-4ccb-ab25-54fa477679ff" providerId="ADAL" clId="{56F655CB-F1B1-44F4-AE5C-8F8B10130677}" dt="2023-09-05T11:01:35.189" v="35" actId="20577"/>
          <ac:spMkLst>
            <pc:docMk/>
            <pc:sldMk cId="1163110110" sldId="257"/>
            <ac:spMk id="3" creationId="{65ACA380-CD14-370B-DC04-ACAD996FEE67}"/>
          </ac:spMkLst>
        </pc:spChg>
      </pc:sldChg>
      <pc:sldChg chg="modNotesTx">
        <pc:chgData name="Ina Marlen Andresen" userId="cfa989a9-c424-4ccb-ab25-54fa477679ff" providerId="ADAL" clId="{56F655CB-F1B1-44F4-AE5C-8F8B10130677}" dt="2023-09-05T11:02:28.956" v="51" actId="20577"/>
        <pc:sldMkLst>
          <pc:docMk/>
          <pc:sldMk cId="1186366778" sldId="259"/>
        </pc:sldMkLst>
      </pc:sldChg>
      <pc:sldChg chg="modSp mod">
        <pc:chgData name="Ina Marlen Andresen" userId="cfa989a9-c424-4ccb-ab25-54fa477679ff" providerId="ADAL" clId="{56F655CB-F1B1-44F4-AE5C-8F8B10130677}" dt="2023-09-05T11:14:04.726" v="825" actId="20577"/>
        <pc:sldMkLst>
          <pc:docMk/>
          <pc:sldMk cId="2569177958" sldId="260"/>
        </pc:sldMkLst>
        <pc:spChg chg="mod">
          <ac:chgData name="Ina Marlen Andresen" userId="cfa989a9-c424-4ccb-ab25-54fa477679ff" providerId="ADAL" clId="{56F655CB-F1B1-44F4-AE5C-8F8B10130677}" dt="2023-09-05T11:11:41.775" v="765" actId="20577"/>
          <ac:spMkLst>
            <pc:docMk/>
            <pc:sldMk cId="2569177958" sldId="260"/>
            <ac:spMk id="3" creationId="{D41177BE-6F31-D6D0-A1E7-276932599C28}"/>
          </ac:spMkLst>
        </pc:spChg>
        <pc:graphicFrameChg chg="modGraphic">
          <ac:chgData name="Ina Marlen Andresen" userId="cfa989a9-c424-4ccb-ab25-54fa477679ff" providerId="ADAL" clId="{56F655CB-F1B1-44F4-AE5C-8F8B10130677}" dt="2023-09-05T11:14:04.726" v="825" actId="20577"/>
          <ac:graphicFrameMkLst>
            <pc:docMk/>
            <pc:sldMk cId="2569177958" sldId="260"/>
            <ac:graphicFrameMk id="4" creationId="{9DD2A239-A7B4-AEB3-40AF-063B2B9536D8}"/>
          </ac:graphicFrameMkLst>
        </pc:graphicFrameChg>
      </pc:sldChg>
      <pc:sldChg chg="modSp mod">
        <pc:chgData name="Ina Marlen Andresen" userId="cfa989a9-c424-4ccb-ab25-54fa477679ff" providerId="ADAL" clId="{56F655CB-F1B1-44F4-AE5C-8F8B10130677}" dt="2023-09-05T11:14:51.951" v="844" actId="20577"/>
        <pc:sldMkLst>
          <pc:docMk/>
          <pc:sldMk cId="1599070043" sldId="261"/>
        </pc:sldMkLst>
        <pc:graphicFrameChg chg="modGraphic">
          <ac:chgData name="Ina Marlen Andresen" userId="cfa989a9-c424-4ccb-ab25-54fa477679ff" providerId="ADAL" clId="{56F655CB-F1B1-44F4-AE5C-8F8B10130677}" dt="2023-09-05T11:14:51.951" v="844" actId="20577"/>
          <ac:graphicFrameMkLst>
            <pc:docMk/>
            <pc:sldMk cId="1599070043" sldId="261"/>
            <ac:graphicFrameMk id="4" creationId="{9DD2A239-A7B4-AEB3-40AF-063B2B9536D8}"/>
          </ac:graphicFrameMkLst>
        </pc:graphicFrameChg>
      </pc:sldChg>
      <pc:sldChg chg="modSp mod modNotesTx">
        <pc:chgData name="Ina Marlen Andresen" userId="cfa989a9-c424-4ccb-ab25-54fa477679ff" providerId="ADAL" clId="{56F655CB-F1B1-44F4-AE5C-8F8B10130677}" dt="2023-09-05T11:07:25.782" v="590" actId="20577"/>
        <pc:sldMkLst>
          <pc:docMk/>
          <pc:sldMk cId="1915725101" sldId="265"/>
        </pc:sldMkLst>
        <pc:spChg chg="mod">
          <ac:chgData name="Ina Marlen Andresen" userId="cfa989a9-c424-4ccb-ab25-54fa477679ff" providerId="ADAL" clId="{56F655CB-F1B1-44F4-AE5C-8F8B10130677}" dt="2023-09-05T11:03:47.098" v="204" actId="20577"/>
          <ac:spMkLst>
            <pc:docMk/>
            <pc:sldMk cId="1915725101" sldId="265"/>
            <ac:spMk id="2" creationId="{45B88123-5F27-DEFB-9749-C4F76F5A01F5}"/>
          </ac:spMkLst>
        </pc:spChg>
        <pc:graphicFrameChg chg="mod">
          <ac:chgData name="Ina Marlen Andresen" userId="cfa989a9-c424-4ccb-ab25-54fa477679ff" providerId="ADAL" clId="{56F655CB-F1B1-44F4-AE5C-8F8B10130677}" dt="2023-09-05T11:07:08.983" v="566" actId="1076"/>
          <ac:graphicFrameMkLst>
            <pc:docMk/>
            <pc:sldMk cId="1915725101" sldId="265"/>
            <ac:graphicFrameMk id="4" creationId="{9DD2A239-A7B4-AEB3-40AF-063B2B9536D8}"/>
          </ac:graphicFrameMkLst>
        </pc:graphicFrameChg>
      </pc:sldChg>
      <pc:sldChg chg="modSp mod">
        <pc:chgData name="Ina Marlen Andresen" userId="cfa989a9-c424-4ccb-ab25-54fa477679ff" providerId="ADAL" clId="{56F655CB-F1B1-44F4-AE5C-8F8B10130677}" dt="2023-09-05T11:03:53.516" v="216" actId="20577"/>
        <pc:sldMkLst>
          <pc:docMk/>
          <pc:sldMk cId="2796197521" sldId="266"/>
        </pc:sldMkLst>
        <pc:spChg chg="mod">
          <ac:chgData name="Ina Marlen Andresen" userId="cfa989a9-c424-4ccb-ab25-54fa477679ff" providerId="ADAL" clId="{56F655CB-F1B1-44F4-AE5C-8F8B10130677}" dt="2023-09-05T11:03:53.516" v="216" actId="20577"/>
          <ac:spMkLst>
            <pc:docMk/>
            <pc:sldMk cId="2796197521" sldId="266"/>
            <ac:spMk id="2" creationId="{45B88123-5F27-DEFB-9749-C4F76F5A01F5}"/>
          </ac:spMkLst>
        </pc:spChg>
      </pc:sldChg>
      <pc:sldChg chg="modSp mod modNotesTx">
        <pc:chgData name="Ina Marlen Andresen" userId="cfa989a9-c424-4ccb-ab25-54fa477679ff" providerId="ADAL" clId="{56F655CB-F1B1-44F4-AE5C-8F8B10130677}" dt="2023-09-05T11:09:42.606" v="734" actId="20577"/>
        <pc:sldMkLst>
          <pc:docMk/>
          <pc:sldMk cId="3248634741" sldId="267"/>
        </pc:sldMkLst>
        <pc:spChg chg="mod">
          <ac:chgData name="Ina Marlen Andresen" userId="cfa989a9-c424-4ccb-ab25-54fa477679ff" providerId="ADAL" clId="{56F655CB-F1B1-44F4-AE5C-8F8B10130677}" dt="2023-09-05T11:05:07.187" v="344" actId="20577"/>
          <ac:spMkLst>
            <pc:docMk/>
            <pc:sldMk cId="3248634741" sldId="267"/>
            <ac:spMk id="2" creationId="{45B88123-5F27-DEFB-9749-C4F76F5A01F5}"/>
          </ac:spMkLst>
        </pc:spChg>
        <pc:graphicFrameChg chg="modGraphic">
          <ac:chgData name="Ina Marlen Andresen" userId="cfa989a9-c424-4ccb-ab25-54fa477679ff" providerId="ADAL" clId="{56F655CB-F1B1-44F4-AE5C-8F8B10130677}" dt="2023-09-05T11:08:44.076" v="594" actId="20577"/>
          <ac:graphicFrameMkLst>
            <pc:docMk/>
            <pc:sldMk cId="3248634741" sldId="267"/>
            <ac:graphicFrameMk id="4" creationId="{9DD2A239-A7B4-AEB3-40AF-063B2B9536D8}"/>
          </ac:graphicFrameMkLst>
        </pc:graphicFrameChg>
      </pc:sldChg>
    </pc:docChg>
  </pc:docChgLst>
  <pc:docChgLst>
    <pc:chgData name="Ina Marlen Andresen" userId="S::ima@justervesenet.no::cfa989a9-c424-4ccb-ab25-54fa477679ff" providerId="AD" clId="Web-{C5BAD2B6-E16E-4C8E-BD48-CC3E925063FA}"/>
    <pc:docChg chg="modSld sldOrd">
      <pc:chgData name="Ina Marlen Andresen" userId="S::ima@justervesenet.no::cfa989a9-c424-4ccb-ab25-54fa477679ff" providerId="AD" clId="Web-{C5BAD2B6-E16E-4C8E-BD48-CC3E925063FA}" dt="2023-09-01T09:04:12.859" v="52" actId="20577"/>
      <pc:docMkLst>
        <pc:docMk/>
      </pc:docMkLst>
      <pc:sldChg chg="modSp">
        <pc:chgData name="Ina Marlen Andresen" userId="S::ima@justervesenet.no::cfa989a9-c424-4ccb-ab25-54fa477679ff" providerId="AD" clId="Web-{C5BAD2B6-E16E-4C8E-BD48-CC3E925063FA}" dt="2023-09-01T09:04:12.859" v="52" actId="20577"/>
        <pc:sldMkLst>
          <pc:docMk/>
          <pc:sldMk cId="4189731997" sldId="256"/>
        </pc:sldMkLst>
        <pc:spChg chg="mod">
          <ac:chgData name="Ina Marlen Andresen" userId="S::ima@justervesenet.no::cfa989a9-c424-4ccb-ab25-54fa477679ff" providerId="AD" clId="Web-{C5BAD2B6-E16E-4C8E-BD48-CC3E925063FA}" dt="2023-09-01T09:04:12.859" v="52" actId="20577"/>
          <ac:spMkLst>
            <pc:docMk/>
            <pc:sldMk cId="4189731997" sldId="256"/>
            <ac:spMk id="3" creationId="{A14168F7-BBE6-3936-A6DA-4ACA74861470}"/>
          </ac:spMkLst>
        </pc:spChg>
      </pc:sldChg>
      <pc:sldChg chg="modSp">
        <pc:chgData name="Ina Marlen Andresen" userId="S::ima@justervesenet.no::cfa989a9-c424-4ccb-ab25-54fa477679ff" providerId="AD" clId="Web-{C5BAD2B6-E16E-4C8E-BD48-CC3E925063FA}" dt="2023-09-01T08:58:36.878" v="48"/>
        <pc:sldMkLst>
          <pc:docMk/>
          <pc:sldMk cId="1599070043" sldId="261"/>
        </pc:sldMkLst>
        <pc:graphicFrameChg chg="mod modGraphic">
          <ac:chgData name="Ina Marlen Andresen" userId="S::ima@justervesenet.no::cfa989a9-c424-4ccb-ab25-54fa477679ff" providerId="AD" clId="Web-{C5BAD2B6-E16E-4C8E-BD48-CC3E925063FA}" dt="2023-09-01T08:58:36.878" v="48"/>
          <ac:graphicFrameMkLst>
            <pc:docMk/>
            <pc:sldMk cId="1599070043" sldId="261"/>
            <ac:graphicFrameMk id="4" creationId="{9DD2A239-A7B4-AEB3-40AF-063B2B9536D8}"/>
          </ac:graphicFrameMkLst>
        </pc:graphicFrameChg>
      </pc:sldChg>
      <pc:sldChg chg="modSp ord">
        <pc:chgData name="Ina Marlen Andresen" userId="S::ima@justervesenet.no::cfa989a9-c424-4ccb-ab25-54fa477679ff" providerId="AD" clId="Web-{C5BAD2B6-E16E-4C8E-BD48-CC3E925063FA}" dt="2023-09-01T08:56:59.281" v="30"/>
        <pc:sldMkLst>
          <pc:docMk/>
          <pc:sldMk cId="3868110033" sldId="263"/>
        </pc:sldMkLst>
        <pc:spChg chg="mod">
          <ac:chgData name="Ina Marlen Andresen" userId="S::ima@justervesenet.no::cfa989a9-c424-4ccb-ab25-54fa477679ff" providerId="AD" clId="Web-{C5BAD2B6-E16E-4C8E-BD48-CC3E925063FA}" dt="2023-09-01T08:55:06.480" v="19" actId="20577"/>
          <ac:spMkLst>
            <pc:docMk/>
            <pc:sldMk cId="3868110033" sldId="263"/>
            <ac:spMk id="3" creationId="{689834CB-E828-02BA-6FA9-5DE07FB2A431}"/>
          </ac:spMkLst>
        </pc:spChg>
      </pc:sldChg>
    </pc:docChg>
  </pc:docChgLst>
  <pc:docChgLst>
    <pc:chgData name="Ina Marlen Andresen" userId="cfa989a9-c424-4ccb-ab25-54fa477679ff" providerId="ADAL" clId="{A0E02C0E-99B0-40BC-926F-C3FEF6BC40EE}"/>
    <pc:docChg chg="undo custSel addSld modSld sldOrd">
      <pc:chgData name="Ina Marlen Andresen" userId="cfa989a9-c424-4ccb-ab25-54fa477679ff" providerId="ADAL" clId="{A0E02C0E-99B0-40BC-926F-C3FEF6BC40EE}" dt="2023-03-03T10:14:38.669" v="2202" actId="20577"/>
      <pc:docMkLst>
        <pc:docMk/>
      </pc:docMkLst>
      <pc:sldChg chg="modSp mod modNotesTx">
        <pc:chgData name="Ina Marlen Andresen" userId="cfa989a9-c424-4ccb-ab25-54fa477679ff" providerId="ADAL" clId="{A0E02C0E-99B0-40BC-926F-C3FEF6BC40EE}" dt="2023-02-24T08:09:56.365" v="2055" actId="20577"/>
        <pc:sldMkLst>
          <pc:docMk/>
          <pc:sldMk cId="4189731997" sldId="256"/>
        </pc:sldMkLst>
        <pc:spChg chg="mod">
          <ac:chgData name="Ina Marlen Andresen" userId="cfa989a9-c424-4ccb-ab25-54fa477679ff" providerId="ADAL" clId="{A0E02C0E-99B0-40BC-926F-C3FEF6BC40EE}" dt="2023-02-24T08:08:31.670" v="1805" actId="20577"/>
          <ac:spMkLst>
            <pc:docMk/>
            <pc:sldMk cId="4189731997" sldId="256"/>
            <ac:spMk id="3" creationId="{A14168F7-BBE6-3936-A6DA-4ACA74861470}"/>
          </ac:spMkLst>
        </pc:spChg>
      </pc:sldChg>
      <pc:sldChg chg="modSp mod modNotesTx">
        <pc:chgData name="Ina Marlen Andresen" userId="cfa989a9-c424-4ccb-ab25-54fa477679ff" providerId="ADAL" clId="{A0E02C0E-99B0-40BC-926F-C3FEF6BC40EE}" dt="2023-02-24T08:09:31.156" v="1936" actId="20577"/>
        <pc:sldMkLst>
          <pc:docMk/>
          <pc:sldMk cId="1163110110" sldId="257"/>
        </pc:sldMkLst>
        <pc:spChg chg="mod">
          <ac:chgData name="Ina Marlen Andresen" userId="cfa989a9-c424-4ccb-ab25-54fa477679ff" providerId="ADAL" clId="{A0E02C0E-99B0-40BC-926F-C3FEF6BC40EE}" dt="2023-02-24T08:00:01.002" v="1458" actId="20577"/>
          <ac:spMkLst>
            <pc:docMk/>
            <pc:sldMk cId="1163110110" sldId="257"/>
            <ac:spMk id="2" creationId="{90F3E9A2-698C-4554-2992-ACD977A2A561}"/>
          </ac:spMkLst>
        </pc:spChg>
        <pc:spChg chg="mod">
          <ac:chgData name="Ina Marlen Andresen" userId="cfa989a9-c424-4ccb-ab25-54fa477679ff" providerId="ADAL" clId="{A0E02C0E-99B0-40BC-926F-C3FEF6BC40EE}" dt="2023-02-24T08:00:50.423" v="1545" actId="20577"/>
          <ac:spMkLst>
            <pc:docMk/>
            <pc:sldMk cId="1163110110" sldId="257"/>
            <ac:spMk id="3" creationId="{65ACA380-CD14-370B-DC04-ACAD996FEE67}"/>
          </ac:spMkLst>
        </pc:spChg>
      </pc:sldChg>
      <pc:sldChg chg="modSp mod">
        <pc:chgData name="Ina Marlen Andresen" userId="cfa989a9-c424-4ccb-ab25-54fa477679ff" providerId="ADAL" clId="{A0E02C0E-99B0-40BC-926F-C3FEF6BC40EE}" dt="2023-02-24T10:29:19.415" v="2124" actId="20577"/>
        <pc:sldMkLst>
          <pc:docMk/>
          <pc:sldMk cId="3806866675" sldId="258"/>
        </pc:sldMkLst>
        <pc:spChg chg="mod">
          <ac:chgData name="Ina Marlen Andresen" userId="cfa989a9-c424-4ccb-ab25-54fa477679ff" providerId="ADAL" clId="{A0E02C0E-99B0-40BC-926F-C3FEF6BC40EE}" dt="2023-02-24T10:29:19.415" v="2124" actId="20577"/>
          <ac:spMkLst>
            <pc:docMk/>
            <pc:sldMk cId="3806866675" sldId="258"/>
            <ac:spMk id="2" creationId="{B8C63FC6-ED51-4EC6-0B40-4EEE685C9671}"/>
          </ac:spMkLst>
        </pc:spChg>
        <pc:graphicFrameChg chg="modGraphic">
          <ac:chgData name="Ina Marlen Andresen" userId="cfa989a9-c424-4ccb-ab25-54fa477679ff" providerId="ADAL" clId="{A0E02C0E-99B0-40BC-926F-C3FEF6BC40EE}" dt="2023-02-24T07:55:12.501" v="1252" actId="113"/>
          <ac:graphicFrameMkLst>
            <pc:docMk/>
            <pc:sldMk cId="3806866675" sldId="258"/>
            <ac:graphicFrameMk id="4" creationId="{5F93B4A2-2182-7E08-0B01-F3634188EB0A}"/>
          </ac:graphicFrameMkLst>
        </pc:graphicFrameChg>
      </pc:sldChg>
      <pc:sldChg chg="modSp mod">
        <pc:chgData name="Ina Marlen Andresen" userId="cfa989a9-c424-4ccb-ab25-54fa477679ff" providerId="ADAL" clId="{A0E02C0E-99B0-40BC-926F-C3FEF6BC40EE}" dt="2023-03-03T10:12:49.368" v="2129"/>
        <pc:sldMkLst>
          <pc:docMk/>
          <pc:sldMk cId="1186366778" sldId="259"/>
        </pc:sldMkLst>
        <pc:spChg chg="mod">
          <ac:chgData name="Ina Marlen Andresen" userId="cfa989a9-c424-4ccb-ab25-54fa477679ff" providerId="ADAL" clId="{A0E02C0E-99B0-40BC-926F-C3FEF6BC40EE}" dt="2023-03-03T10:12:49.368" v="2129"/>
          <ac:spMkLst>
            <pc:docMk/>
            <pc:sldMk cId="1186366778" sldId="259"/>
            <ac:spMk id="3" creationId="{D5DE8761-A6E1-D3E9-E781-0EAAF7867DD5}"/>
          </ac:spMkLst>
        </pc:spChg>
      </pc:sldChg>
      <pc:sldChg chg="modSp mod">
        <pc:chgData name="Ina Marlen Andresen" userId="cfa989a9-c424-4ccb-ab25-54fa477679ff" providerId="ADAL" clId="{A0E02C0E-99B0-40BC-926F-C3FEF6BC40EE}" dt="2023-02-24T07:59:14.574" v="1290" actId="14734"/>
        <pc:sldMkLst>
          <pc:docMk/>
          <pc:sldMk cId="1599070043" sldId="261"/>
        </pc:sldMkLst>
        <pc:graphicFrameChg chg="mod modGraphic">
          <ac:chgData name="Ina Marlen Andresen" userId="cfa989a9-c424-4ccb-ab25-54fa477679ff" providerId="ADAL" clId="{A0E02C0E-99B0-40BC-926F-C3FEF6BC40EE}" dt="2023-02-24T07:59:14.574" v="1290" actId="14734"/>
          <ac:graphicFrameMkLst>
            <pc:docMk/>
            <pc:sldMk cId="1599070043" sldId="261"/>
            <ac:graphicFrameMk id="4" creationId="{9DD2A239-A7B4-AEB3-40AF-063B2B9536D8}"/>
          </ac:graphicFrameMkLst>
        </pc:graphicFrameChg>
      </pc:sldChg>
      <pc:sldChg chg="modSp mod">
        <pc:chgData name="Ina Marlen Andresen" userId="cfa989a9-c424-4ccb-ab25-54fa477679ff" providerId="ADAL" clId="{A0E02C0E-99B0-40BC-926F-C3FEF6BC40EE}" dt="2023-02-23T13:58:43.849" v="698" actId="20577"/>
        <pc:sldMkLst>
          <pc:docMk/>
          <pc:sldMk cId="3793537211" sldId="262"/>
        </pc:sldMkLst>
        <pc:spChg chg="mod">
          <ac:chgData name="Ina Marlen Andresen" userId="cfa989a9-c424-4ccb-ab25-54fa477679ff" providerId="ADAL" clId="{A0E02C0E-99B0-40BC-926F-C3FEF6BC40EE}" dt="2023-02-23T13:58:43.849" v="698" actId="20577"/>
          <ac:spMkLst>
            <pc:docMk/>
            <pc:sldMk cId="3793537211" sldId="262"/>
            <ac:spMk id="3" creationId="{0F1D3075-6A37-686D-1F0F-5B403F1865C6}"/>
          </ac:spMkLst>
        </pc:spChg>
      </pc:sldChg>
      <pc:sldChg chg="modSp new mod">
        <pc:chgData name="Ina Marlen Andresen" userId="cfa989a9-c424-4ccb-ab25-54fa477679ff" providerId="ADAL" clId="{A0E02C0E-99B0-40BC-926F-C3FEF6BC40EE}" dt="2023-03-03T10:13:14.559" v="2133" actId="5793"/>
        <pc:sldMkLst>
          <pc:docMk/>
          <pc:sldMk cId="3868110033" sldId="263"/>
        </pc:sldMkLst>
        <pc:spChg chg="mod">
          <ac:chgData name="Ina Marlen Andresen" userId="cfa989a9-c424-4ccb-ab25-54fa477679ff" providerId="ADAL" clId="{A0E02C0E-99B0-40BC-926F-C3FEF6BC40EE}" dt="2023-02-23T13:54:16.289" v="476" actId="20577"/>
          <ac:spMkLst>
            <pc:docMk/>
            <pc:sldMk cId="3868110033" sldId="263"/>
            <ac:spMk id="2" creationId="{49229A32-D1CE-67D8-A294-8C33C0590617}"/>
          </ac:spMkLst>
        </pc:spChg>
        <pc:spChg chg="mod">
          <ac:chgData name="Ina Marlen Andresen" userId="cfa989a9-c424-4ccb-ab25-54fa477679ff" providerId="ADAL" clId="{A0E02C0E-99B0-40BC-926F-C3FEF6BC40EE}" dt="2023-03-03T10:13:14.559" v="2133" actId="5793"/>
          <ac:spMkLst>
            <pc:docMk/>
            <pc:sldMk cId="3868110033" sldId="263"/>
            <ac:spMk id="3" creationId="{689834CB-E828-02BA-6FA9-5DE07FB2A431}"/>
          </ac:spMkLst>
        </pc:spChg>
      </pc:sldChg>
      <pc:sldChg chg="modSp new mod ord">
        <pc:chgData name="Ina Marlen Andresen" userId="cfa989a9-c424-4ccb-ab25-54fa477679ff" providerId="ADAL" clId="{A0E02C0E-99B0-40BC-926F-C3FEF6BC40EE}" dt="2023-02-24T10:28:58.849" v="2100"/>
        <pc:sldMkLst>
          <pc:docMk/>
          <pc:sldMk cId="1726077660" sldId="264"/>
        </pc:sldMkLst>
        <pc:spChg chg="mod">
          <ac:chgData name="Ina Marlen Andresen" userId="cfa989a9-c424-4ccb-ab25-54fa477679ff" providerId="ADAL" clId="{A0E02C0E-99B0-40BC-926F-C3FEF6BC40EE}" dt="2023-02-24T10:26:02.550" v="2098" actId="20577"/>
          <ac:spMkLst>
            <pc:docMk/>
            <pc:sldMk cId="1726077660" sldId="264"/>
            <ac:spMk id="2" creationId="{DC77EF82-3866-21B9-6BAA-CDA7080AED0D}"/>
          </ac:spMkLst>
        </pc:spChg>
        <pc:spChg chg="mod">
          <ac:chgData name="Ina Marlen Andresen" userId="cfa989a9-c424-4ccb-ab25-54fa477679ff" providerId="ADAL" clId="{A0E02C0E-99B0-40BC-926F-C3FEF6BC40EE}" dt="2023-02-24T07:54:44.744" v="1246" actId="207"/>
          <ac:spMkLst>
            <pc:docMk/>
            <pc:sldMk cId="1726077660" sldId="264"/>
            <ac:spMk id="3" creationId="{3DCE6813-78C0-527F-3C93-3E24F0C4087B}"/>
          </ac:spMkLst>
        </pc:spChg>
      </pc:sldChg>
      <pc:sldChg chg="modSp add mod ord modNotesTx">
        <pc:chgData name="Ina Marlen Andresen" userId="cfa989a9-c424-4ccb-ab25-54fa477679ff" providerId="ADAL" clId="{A0E02C0E-99B0-40BC-926F-C3FEF6BC40EE}" dt="2023-03-03T10:13:37.125" v="2197" actId="20577"/>
        <pc:sldMkLst>
          <pc:docMk/>
          <pc:sldMk cId="1915725101" sldId="265"/>
        </pc:sldMkLst>
        <pc:spChg chg="mod">
          <ac:chgData name="Ina Marlen Andresen" userId="cfa989a9-c424-4ccb-ab25-54fa477679ff" providerId="ADAL" clId="{A0E02C0E-99B0-40BC-926F-C3FEF6BC40EE}" dt="2023-02-24T08:02:25.819" v="1765" actId="20577"/>
          <ac:spMkLst>
            <pc:docMk/>
            <pc:sldMk cId="1915725101" sldId="265"/>
            <ac:spMk id="2" creationId="{45B88123-5F27-DEFB-9749-C4F76F5A01F5}"/>
          </ac:spMkLst>
        </pc:spChg>
        <pc:spChg chg="mod">
          <ac:chgData name="Ina Marlen Andresen" userId="cfa989a9-c424-4ccb-ab25-54fa477679ff" providerId="ADAL" clId="{A0E02C0E-99B0-40BC-926F-C3FEF6BC40EE}" dt="2023-02-24T08:02:13.530" v="1748" actId="21"/>
          <ac:spMkLst>
            <pc:docMk/>
            <pc:sldMk cId="1915725101" sldId="265"/>
            <ac:spMk id="3" creationId="{D41177BE-6F31-D6D0-A1E7-276932599C28}"/>
          </ac:spMkLst>
        </pc:spChg>
        <pc:graphicFrameChg chg="modGraphic">
          <ac:chgData name="Ina Marlen Andresen" userId="cfa989a9-c424-4ccb-ab25-54fa477679ff" providerId="ADAL" clId="{A0E02C0E-99B0-40BC-926F-C3FEF6BC40EE}" dt="2023-02-24T07:52:42.622" v="1232" actId="20577"/>
          <ac:graphicFrameMkLst>
            <pc:docMk/>
            <pc:sldMk cId="1915725101" sldId="265"/>
            <ac:graphicFrameMk id="4" creationId="{9DD2A239-A7B4-AEB3-40AF-063B2B9536D8}"/>
          </ac:graphicFrameMkLst>
        </pc:graphicFrameChg>
      </pc:sldChg>
      <pc:sldChg chg="modSp add mod">
        <pc:chgData name="Ina Marlen Andresen" userId="cfa989a9-c424-4ccb-ab25-54fa477679ff" providerId="ADAL" clId="{A0E02C0E-99B0-40BC-926F-C3FEF6BC40EE}" dt="2023-02-24T08:02:32.779" v="1781" actId="20577"/>
        <pc:sldMkLst>
          <pc:docMk/>
          <pc:sldMk cId="2796197521" sldId="266"/>
        </pc:sldMkLst>
        <pc:spChg chg="mod">
          <ac:chgData name="Ina Marlen Andresen" userId="cfa989a9-c424-4ccb-ab25-54fa477679ff" providerId="ADAL" clId="{A0E02C0E-99B0-40BC-926F-C3FEF6BC40EE}" dt="2023-02-24T08:02:32.779" v="1781" actId="20577"/>
          <ac:spMkLst>
            <pc:docMk/>
            <pc:sldMk cId="2796197521" sldId="266"/>
            <ac:spMk id="2" creationId="{45B88123-5F27-DEFB-9749-C4F76F5A01F5}"/>
          </ac:spMkLst>
        </pc:spChg>
        <pc:graphicFrameChg chg="modGraphic">
          <ac:chgData name="Ina Marlen Andresen" userId="cfa989a9-c424-4ccb-ab25-54fa477679ff" providerId="ADAL" clId="{A0E02C0E-99B0-40BC-926F-C3FEF6BC40EE}" dt="2023-02-24T07:53:18.648" v="1245" actId="20577"/>
          <ac:graphicFrameMkLst>
            <pc:docMk/>
            <pc:sldMk cId="2796197521" sldId="266"/>
            <ac:graphicFrameMk id="4" creationId="{9DD2A239-A7B4-AEB3-40AF-063B2B9536D8}"/>
          </ac:graphicFrameMkLst>
        </pc:graphicFrameChg>
      </pc:sldChg>
      <pc:sldChg chg="modSp add mod">
        <pc:chgData name="Ina Marlen Andresen" userId="cfa989a9-c424-4ccb-ab25-54fa477679ff" providerId="ADAL" clId="{A0E02C0E-99B0-40BC-926F-C3FEF6BC40EE}" dt="2023-03-03T10:14:38.669" v="2202" actId="20577"/>
        <pc:sldMkLst>
          <pc:docMk/>
          <pc:sldMk cId="3248634741" sldId="267"/>
        </pc:sldMkLst>
        <pc:spChg chg="mod">
          <ac:chgData name="Ina Marlen Andresen" userId="cfa989a9-c424-4ccb-ab25-54fa477679ff" providerId="ADAL" clId="{A0E02C0E-99B0-40BC-926F-C3FEF6BC40EE}" dt="2023-02-24T10:38:24.164" v="2125" actId="20577"/>
          <ac:spMkLst>
            <pc:docMk/>
            <pc:sldMk cId="3248634741" sldId="267"/>
            <ac:spMk id="3" creationId="{D41177BE-6F31-D6D0-A1E7-276932599C28}"/>
          </ac:spMkLst>
        </pc:spChg>
        <pc:graphicFrameChg chg="mod modGraphic">
          <ac:chgData name="Ina Marlen Andresen" userId="cfa989a9-c424-4ccb-ab25-54fa477679ff" providerId="ADAL" clId="{A0E02C0E-99B0-40BC-926F-C3FEF6BC40EE}" dt="2023-03-03T10:14:38.669" v="2202" actId="20577"/>
          <ac:graphicFrameMkLst>
            <pc:docMk/>
            <pc:sldMk cId="3248634741" sldId="267"/>
            <ac:graphicFrameMk id="4" creationId="{9DD2A239-A7B4-AEB3-40AF-063B2B9536D8}"/>
          </ac:graphicFrameMkLst>
        </pc:graphicFrameChg>
      </pc:sldChg>
    </pc:docChg>
  </pc:docChgLst>
  <pc:docChgLst>
    <pc:chgData name="Thomas Framnes" userId="S::thomasfr@justervesenet.onmicrosoft.com::fba1fb2a-e257-4a09-b933-8ffd078760df" providerId="AD" clId="Web-{4758179D-1757-B568-82D4-D85E495813DA}"/>
    <pc:docChg chg="modSld">
      <pc:chgData name="Thomas Framnes" userId="S::thomasfr@justervesenet.onmicrosoft.com::fba1fb2a-e257-4a09-b933-8ffd078760df" providerId="AD" clId="Web-{4758179D-1757-B568-82D4-D85E495813DA}" dt="2023-05-12T06:25:41.271" v="20"/>
      <pc:docMkLst>
        <pc:docMk/>
      </pc:docMkLst>
      <pc:sldChg chg="modSp">
        <pc:chgData name="Thomas Framnes" userId="S::thomasfr@justervesenet.onmicrosoft.com::fba1fb2a-e257-4a09-b933-8ffd078760df" providerId="AD" clId="Web-{4758179D-1757-B568-82D4-D85E495813DA}" dt="2023-05-12T06:23:30.424" v="18"/>
        <pc:sldMkLst>
          <pc:docMk/>
          <pc:sldMk cId="3806866675" sldId="258"/>
        </pc:sldMkLst>
        <pc:graphicFrameChg chg="mod modGraphic">
          <ac:chgData name="Thomas Framnes" userId="S::thomasfr@justervesenet.onmicrosoft.com::fba1fb2a-e257-4a09-b933-8ffd078760df" providerId="AD" clId="Web-{4758179D-1757-B568-82D4-D85E495813DA}" dt="2023-05-12T06:23:30.424" v="18"/>
          <ac:graphicFrameMkLst>
            <pc:docMk/>
            <pc:sldMk cId="3806866675" sldId="258"/>
            <ac:graphicFrameMk id="4" creationId="{5F93B4A2-2182-7E08-0B01-F3634188EB0A}"/>
          </ac:graphicFrameMkLst>
        </pc:graphicFrameChg>
      </pc:sldChg>
      <pc:sldChg chg="modSp">
        <pc:chgData name="Thomas Framnes" userId="S::thomasfr@justervesenet.onmicrosoft.com::fba1fb2a-e257-4a09-b933-8ffd078760df" providerId="AD" clId="Web-{4758179D-1757-B568-82D4-D85E495813DA}" dt="2023-05-12T06:25:41.271" v="20"/>
        <pc:sldMkLst>
          <pc:docMk/>
          <pc:sldMk cId="1599070043" sldId="261"/>
        </pc:sldMkLst>
        <pc:graphicFrameChg chg="modGraphic">
          <ac:chgData name="Thomas Framnes" userId="S::thomasfr@justervesenet.onmicrosoft.com::fba1fb2a-e257-4a09-b933-8ffd078760df" providerId="AD" clId="Web-{4758179D-1757-B568-82D4-D85E495813DA}" dt="2023-05-12T06:25:41.271" v="20"/>
          <ac:graphicFrameMkLst>
            <pc:docMk/>
            <pc:sldMk cId="1599070043" sldId="261"/>
            <ac:graphicFrameMk id="4" creationId="{9DD2A239-A7B4-AEB3-40AF-063B2B9536D8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D0E49-A197-41CC-8487-51C2D77EB25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FCDBE-5FCA-490C-A1CA-7759AFD4AA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052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Elevene trenger kanskje noe å skrive med og på,</a:t>
            </a:r>
            <a:br>
              <a:rPr lang="nb-NO" dirty="0"/>
            </a:br>
            <a:r>
              <a:rPr lang="nb-NO" dirty="0"/>
              <a:t>eller de kan bruke regnearkprogram (ingen formler, kun som øving på å skrive inn i ruter)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FCDBE-5FCA-490C-A1CA-7759AFD4AA5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2329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FCDBE-5FCA-490C-A1CA-7759AFD4AA5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671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begynner med hovedenheten for lengde som er METER- </a:t>
            </a:r>
          </a:p>
          <a:p>
            <a:r>
              <a:rPr lang="nb-NO" dirty="0"/>
              <a:t>Avledede enheter er ofte sammensatt av et navn og hovedenheten. </a:t>
            </a:r>
          </a:p>
          <a:p>
            <a:r>
              <a:rPr lang="nb-NO" dirty="0"/>
              <a:t>Her ser dere noen sammensatte ord. </a:t>
            </a:r>
          </a:p>
          <a:p>
            <a:r>
              <a:rPr lang="nb-NO" dirty="0"/>
              <a:t>Hektometer og dekameter blir ikke brukt til vanlig, men vi må ha det med fordi det gjør det enklere å regne om mellom enhetene.</a:t>
            </a:r>
          </a:p>
          <a:p>
            <a:br>
              <a:rPr lang="nb-NO" dirty="0"/>
            </a:br>
            <a:r>
              <a:rPr lang="nb-NO" dirty="0"/>
              <a:t>Kan elevene kjenne igjen lignende bruk av f.eks. kilo, hekto og </a:t>
            </a:r>
            <a:r>
              <a:rPr lang="nb-NO" dirty="0" err="1"/>
              <a:t>milli</a:t>
            </a:r>
            <a:r>
              <a:rPr lang="nb-NO" dirty="0"/>
              <a:t>? (gram/vekt)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FCDBE-5FCA-490C-A1CA-7759AFD4AA5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897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FCDBE-5FCA-490C-A1CA-7759AFD4AA5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9605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Når vi snakker om lengde er det ofte stor forskjell på hva vi snakker om. </a:t>
            </a:r>
          </a:p>
          <a:p>
            <a:pPr marL="0" indent="0">
              <a:buNone/>
            </a:pPr>
            <a:r>
              <a:rPr lang="nb-NO" dirty="0"/>
              <a:t>Hvis du for eksempel skal kjøre til andre siden av landet, er det ikke naturlig å snakke om lengde i millimeter eller centimeter, men kanskje kilometer eller mil. </a:t>
            </a:r>
          </a:p>
          <a:p>
            <a:pPr marL="0" indent="0">
              <a:buNone/>
            </a:pPr>
            <a:r>
              <a:rPr lang="nb-NO" dirty="0"/>
              <a:t>Hvis du skal snakke om avstanden mellom skole og hjemmet ditt, er det kanskje noen hundre meter. </a:t>
            </a:r>
          </a:p>
          <a:p>
            <a:pPr marL="0" indent="0">
              <a:buNone/>
            </a:pPr>
            <a:r>
              <a:rPr lang="nb-NO" dirty="0"/>
              <a:t>Hvis du skal måle lengden på et rom passer det kanskje best med meter, og er det snakk om lengden på et lite insekt passer det nok med millimeter.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FCDBE-5FCA-490C-A1CA-7759AFD4AA5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678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gjøre omregning enkelt kan man bruke en slik tabell.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 setter inn et tall, i dette tilfellet 1, i en kolonne og 0 til høyre for tallet.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lese av, kan vi se at 1 kilometer er det samme som 1000 meter. Man kan fortsette å sette inn en 0 for hver kolonne bortover/til høyre.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FCDBE-5FCA-490C-A1CA-7759AFD4AA5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3266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FCDBE-5FCA-490C-A1CA-7759AFD4AA5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5952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setter vi også inn tallet 1 i en kolonne, men setter 0 på andre siden av 1-tallet (til venstre).  </a:t>
            </a:r>
          </a:p>
          <a:p>
            <a:r>
              <a:rPr lang="nb-NO" dirty="0"/>
              <a:t>Da er det viktig å huske at komma kommer bak det første sifferet. </a:t>
            </a:r>
          </a:p>
          <a:p>
            <a:r>
              <a:rPr lang="nb-NO" dirty="0"/>
              <a:t>For å lese av blir det da slik: 1 cm er det samme som 0,01 meter. </a:t>
            </a:r>
          </a:p>
          <a:p>
            <a:r>
              <a:rPr lang="nb-NO" dirty="0"/>
              <a:t>1 meter er det samme som 0,001 kilometer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FCDBE-5FCA-490C-A1CA-7759AFD4AA5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9534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Elevene kan skrive tabellen inn i boka eller i </a:t>
            </a:r>
            <a:r>
              <a:rPr lang="nb-NO" dirty="0" err="1"/>
              <a:t>excel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FCDBE-5FCA-490C-A1CA-7759AFD4AA5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3492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Elevene kan først diskutere med læringspartner eller i grupper. «Klarer dere å lese hvor langt viskelæret er?» </a:t>
            </a:r>
          </a:p>
          <a:p>
            <a:r>
              <a:rPr lang="nb-NO" dirty="0"/>
              <a:t>Klarer de å lese av målet til viskelær på flere ulike måter? (2,3 cm, 23 millimeter, 0,23 desimeter, 0,023 meter </a:t>
            </a:r>
            <a:r>
              <a:rPr lang="nb-NO" dirty="0" err="1"/>
              <a:t>osv</a:t>
            </a:r>
            <a:r>
              <a:rPr lang="nb-NO" dirty="0"/>
              <a:t>)</a:t>
            </a:r>
          </a:p>
          <a:p>
            <a:r>
              <a:rPr lang="nb-NO" dirty="0"/>
              <a:t>Løser de oppgaven greit kan de gå videre:</a:t>
            </a:r>
          </a:p>
          <a:p>
            <a:r>
              <a:rPr lang="nb-NO" dirty="0"/>
              <a:t>«Mål flere ulike ting rundt dere» (de kan godt måle eget viskelær, egen kulepenn, klasserommet også, siden dette bare er eksempler)</a:t>
            </a:r>
          </a:p>
          <a:p>
            <a:r>
              <a:rPr lang="nb-NO" dirty="0"/>
              <a:t>- Viktig å huske på å snakke om plassering i titallssystemet, når man måler noe med flere siffer. </a:t>
            </a:r>
          </a:p>
          <a:p>
            <a:endParaRPr lang="nb-NO" dirty="0"/>
          </a:p>
          <a:p>
            <a:r>
              <a:rPr lang="nb-NO" dirty="0"/>
              <a:t>Ekstra utfordring: skrive inn tenkte lengder med kilometer. </a:t>
            </a:r>
          </a:p>
          <a:p>
            <a:r>
              <a:rPr lang="nb-NO" dirty="0"/>
              <a:t>Ekstra oppgave: søke på nett etter lengder, for eksempel verdens høyeste bygg, lengste elv, verdens minste dyr, bredden på et hårstrå osv. Mulig noen må utvide tabellen til størrelsene i lysbilde 4.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FCDBE-5FCA-490C-A1CA-7759AFD4AA5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484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ED264C-0780-6318-108A-7118FBAE7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1BD99F4-39CD-EECF-7874-5A0478BF8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B4059D-EB28-4417-ACC1-5D4724CC6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8249A9-30D2-D679-587A-A41A7776E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4457892-95BD-59C9-029D-2090D17F0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589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0DC83A-8A81-E1CF-9692-95435BEF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457E6F6-1AEB-A31B-0FB6-EEA0DFF7B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25B15A-3DFE-3A60-2CB8-5843B263A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9B5FD3F-A237-AD06-86B9-973A7AD0E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7A1C3C-2883-49AB-E7A7-32796ECF0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616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92E0DDA-AA03-5E00-7BF6-6BBF8FDF9F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8741D00-B9CC-3687-1AD7-51650506D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E318280-BDC8-9672-D5A9-71A45CAC0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1D38C3-1526-1235-77E6-00D7C8BD4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195BD8-43D5-9D05-01B2-B0DE1524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65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9C350-8C10-8D5A-778B-1416B740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0A860C-F74B-B5EE-A7B7-A1EAD3BCD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5A2C7D-6BDD-757E-1316-875EB785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98DE451-B882-4A6A-3CB7-6BC7C7F9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08ABA7-5C77-4DD1-2E2D-C25E9564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50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3CBF40-722D-8050-5125-A27C3B35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5DD1566-2693-0F43-FF54-0D2D25CA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1804568-6403-21B4-44BD-FAAE209C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0C5FF7E-63B7-0AAA-F988-16DE56A9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FB2CF6-3162-A76E-5925-31903314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954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C43AAB-9F25-626B-1A87-6CB66A337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F4D72C-81D7-1079-9838-FD39CF962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C3D2CB4-2659-2306-F2D0-37C377ADD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3355787-47DE-3DDE-C0E1-923FBE98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FE114E2-4E35-261D-E2F9-95AB85C30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74BB576-28A3-F59C-8AC4-18F195C0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7380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FBB0D1-C64C-AFB7-5B4A-4F5FBE98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D139FA-C585-C0D3-226D-F8110791B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79A1F54-9537-6377-3CD3-CBD338EA8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7A6822-18AF-3738-4A11-B412EAC9B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349F0EA-22FB-2D3F-1D17-D235B4AA1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8EE45B8-8E29-F8B4-1855-48116C50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41708A9-DBD7-8588-1670-88D51CA9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A9EFD1D-D866-3AAD-2FBE-2B8D51C0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621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9FE2F8-1B6E-4B60-320C-E1510BC87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EE9B2EC-D964-9C82-3651-B5D34C7A5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6FC0C48-5222-6C23-FC2B-21C4158FC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B216AAC-051B-AE3A-8FCC-F69AB1D8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241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FF5E5CA-A618-16C7-A075-6BC5CE2E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297166-942A-A772-0EDE-B141536F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22C1A1D-ABCD-0C05-B9FF-BEECB355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86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242DC3-0ADB-CDDB-A694-9114133A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37BDB0-D227-F96B-217C-DB5C364B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2A5AE9B-B313-7AC5-F06F-1201E465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3645BE5-29CD-A1EB-EC6B-43219F2C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E58BBD-68CD-3ED5-E04A-B538EB38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C0EB652-DCE7-51E5-8D92-9B64A00BD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19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B10C2A-FABA-B9FB-190E-BDED0212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BC91CD1-A2E2-9F4F-85CA-F47B0DE70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BE06C33-39DC-25FC-879E-9F6ED30AD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A995110-60E9-FF06-0382-560B2C0DE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83B5AD8-7EC7-3392-EB7C-3E052B42E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3285EBB-B6C3-9E1B-7BC1-0BEE2CEC5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954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DE425A5-D0FA-025C-B0FD-652CB4314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7F578D4-F180-224A-46E9-4D418D6D2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2FA78B9-69CD-C34A-D7A8-2445AEA2E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5855B-AA20-414C-BB57-898222C8870B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07EEFAD-582E-B341-1426-6B2C96929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C4FF6F7-625D-09B4-48B1-7A12CBE47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E10AF-0F16-43C8-9E41-8F8B3A5E19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9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ærbilde av paradis på et fortau">
            <a:extLst>
              <a:ext uri="{FF2B5EF4-FFF2-40B4-BE49-F238E27FC236}">
                <a16:creationId xmlns:a16="http://schemas.microsoft.com/office/drawing/2014/main" id="{B81C6CB1-1F53-4C8E-CEDE-ED2017775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F2040-E1E9-D5E2-D22F-A14F283C6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482291" cy="3204134"/>
          </a:xfrm>
        </p:spPr>
        <p:txBody>
          <a:bodyPr anchor="b">
            <a:normAutofit/>
          </a:bodyPr>
          <a:lstStyle/>
          <a:p>
            <a:pPr algn="l"/>
            <a:r>
              <a:rPr lang="nb-NO" sz="4800">
                <a:solidFill>
                  <a:schemeClr val="bg1"/>
                </a:solidFill>
              </a:rPr>
              <a:t>Omregning av </a:t>
            </a:r>
            <a:r>
              <a:rPr lang="nb-NO" sz="4800" dirty="0">
                <a:solidFill>
                  <a:schemeClr val="bg1"/>
                </a:solidFill>
              </a:rPr>
              <a:t>lengdeenhetene</a:t>
            </a:r>
            <a:endParaRPr lang="nb-NO" sz="480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14168F7-BBE6-3936-A6DA-4ACA74861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nb-NO" sz="20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73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B88123-5F27-DEFB-9749-C4F76F5A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1177BE-6F31-D6D0-A1E7-27693259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Se på gjenstandene og målene som er skrevet inn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9DD2A239-A7B4-AEB3-40AF-063B2B953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338282"/>
              </p:ext>
            </p:extLst>
          </p:nvPr>
        </p:nvGraphicFramePr>
        <p:xfrm>
          <a:off x="617403" y="2390661"/>
          <a:ext cx="11027426" cy="354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110">
                  <a:extLst>
                    <a:ext uri="{9D8B030D-6E8A-4147-A177-3AD203B41FA5}">
                      <a16:colId xmlns:a16="http://schemas.microsoft.com/office/drawing/2014/main" val="3952176177"/>
                    </a:ext>
                  </a:extLst>
                </a:gridCol>
                <a:gridCol w="1288986">
                  <a:extLst>
                    <a:ext uri="{9D8B030D-6E8A-4147-A177-3AD203B41FA5}">
                      <a16:colId xmlns:a16="http://schemas.microsoft.com/office/drawing/2014/main" val="2300293857"/>
                    </a:ext>
                  </a:extLst>
                </a:gridCol>
                <a:gridCol w="1477416">
                  <a:extLst>
                    <a:ext uri="{9D8B030D-6E8A-4147-A177-3AD203B41FA5}">
                      <a16:colId xmlns:a16="http://schemas.microsoft.com/office/drawing/2014/main" val="860506786"/>
                    </a:ext>
                  </a:extLst>
                </a:gridCol>
                <a:gridCol w="1359223">
                  <a:extLst>
                    <a:ext uri="{9D8B030D-6E8A-4147-A177-3AD203B41FA5}">
                      <a16:colId xmlns:a16="http://schemas.microsoft.com/office/drawing/2014/main" val="2513231333"/>
                    </a:ext>
                  </a:extLst>
                </a:gridCol>
                <a:gridCol w="1238825">
                  <a:extLst>
                    <a:ext uri="{9D8B030D-6E8A-4147-A177-3AD203B41FA5}">
                      <a16:colId xmlns:a16="http://schemas.microsoft.com/office/drawing/2014/main" val="2160979978"/>
                    </a:ext>
                  </a:extLst>
                </a:gridCol>
                <a:gridCol w="1326704">
                  <a:extLst>
                    <a:ext uri="{9D8B030D-6E8A-4147-A177-3AD203B41FA5}">
                      <a16:colId xmlns:a16="http://schemas.microsoft.com/office/drawing/2014/main" val="2606129609"/>
                    </a:ext>
                  </a:extLst>
                </a:gridCol>
                <a:gridCol w="1376581">
                  <a:extLst>
                    <a:ext uri="{9D8B030D-6E8A-4147-A177-3AD203B41FA5}">
                      <a16:colId xmlns:a16="http://schemas.microsoft.com/office/drawing/2014/main" val="2907207584"/>
                    </a:ext>
                  </a:extLst>
                </a:gridCol>
                <a:gridCol w="1376581">
                  <a:extLst>
                    <a:ext uri="{9D8B030D-6E8A-4147-A177-3AD203B41FA5}">
                      <a16:colId xmlns:a16="http://schemas.microsoft.com/office/drawing/2014/main" val="2740224453"/>
                    </a:ext>
                  </a:extLst>
                </a:gridCol>
              </a:tblGrid>
              <a:tr h="296352">
                <a:tc>
                  <a:txBody>
                    <a:bodyPr/>
                    <a:lstStyle/>
                    <a:p>
                      <a:r>
                        <a:rPr lang="nb-NO" dirty="0"/>
                        <a:t>Gjenstand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Kilometer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rgbClr val="FF0000"/>
                          </a:solidFill>
                        </a:rPr>
                        <a:t>Hektometer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rgbClr val="FF0000"/>
                          </a:solidFill>
                        </a:rPr>
                        <a:t>Dekameter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Desimeter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Centimeter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/>
                        <a:t>Millimeter</a:t>
                      </a:r>
                    </a:p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43433"/>
                  </a:ext>
                </a:extLst>
              </a:tr>
              <a:tr h="1009495">
                <a:tc>
                  <a:txBody>
                    <a:bodyPr/>
                    <a:lstStyle/>
                    <a:p>
                      <a:r>
                        <a:rPr lang="nb-NO" sz="1600" i="1" dirty="0"/>
                        <a:t>Viskelær</a:t>
                      </a:r>
                    </a:p>
                    <a:p>
                      <a:endParaRPr lang="nb-NO" i="1" dirty="0">
                        <a:latin typeface="Handwriting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b-NO" i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i="1" dirty="0"/>
                        <a:t>3</a:t>
                      </a:r>
                    </a:p>
                    <a:p>
                      <a:endParaRPr lang="nb-NO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04343"/>
                  </a:ext>
                </a:extLst>
              </a:tr>
              <a:tr h="946412">
                <a:tc>
                  <a:txBody>
                    <a:bodyPr/>
                    <a:lstStyle/>
                    <a:p>
                      <a:r>
                        <a:rPr lang="nb-NO" sz="1600" i="1" dirty="0"/>
                        <a:t>Klasserommet</a:t>
                      </a:r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i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i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16962"/>
                  </a:ext>
                </a:extLst>
              </a:tr>
              <a:tr h="946412">
                <a:tc>
                  <a:txBody>
                    <a:bodyPr/>
                    <a:lstStyle/>
                    <a:p>
                      <a:r>
                        <a:rPr lang="nb-NO" i="1" dirty="0"/>
                        <a:t> </a:t>
                      </a:r>
                      <a:r>
                        <a:rPr lang="nb-NO" sz="1600" i="1" dirty="0"/>
                        <a:t>Kulepenn</a:t>
                      </a:r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i="1" dirty="0"/>
                        <a:t>1</a:t>
                      </a:r>
                    </a:p>
                    <a:p>
                      <a:endParaRPr lang="nb-NO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i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40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070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nærbilde av manns marked på børs-diagrammer">
            <a:extLst>
              <a:ext uri="{FF2B5EF4-FFF2-40B4-BE49-F238E27FC236}">
                <a16:creationId xmlns:a16="http://schemas.microsoft.com/office/drawing/2014/main" id="{2378495C-B13C-22DA-4E55-E80E484CC9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8317" b="7413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9229A32-D1CE-67D8-A294-8C33C059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Hvilken enhet ville du brukt?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9834CB-E828-02BA-6FA9-5DE07FB2A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1671566"/>
            <a:ext cx="5170861" cy="40720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 sz="2000" dirty="0">
                <a:solidFill>
                  <a:srgbClr val="FFFFFF"/>
                </a:solidFill>
              </a:rPr>
              <a:t>Lengden på en </a:t>
            </a:r>
            <a:r>
              <a:rPr lang="nb-NO" sz="2000" dirty="0" err="1">
                <a:solidFill>
                  <a:srgbClr val="FFFFFF"/>
                </a:solidFill>
              </a:rPr>
              <a:t>iPad</a:t>
            </a:r>
            <a:endParaRPr lang="nb-NO" sz="2000" dirty="0">
              <a:solidFill>
                <a:srgbClr val="FFFFFF"/>
              </a:solidFill>
            </a:endParaRPr>
          </a:p>
          <a:p>
            <a:r>
              <a:rPr lang="nb-NO" sz="2000" dirty="0">
                <a:solidFill>
                  <a:srgbClr val="FFFFFF"/>
                </a:solidFill>
              </a:rPr>
              <a:t>Lengden på en tv-skjerm</a:t>
            </a:r>
          </a:p>
          <a:p>
            <a:r>
              <a:rPr lang="nb-NO" sz="2000" dirty="0">
                <a:solidFill>
                  <a:srgbClr val="FFFFFF"/>
                </a:solidFill>
              </a:rPr>
              <a:t>Din egen høyde</a:t>
            </a:r>
          </a:p>
          <a:p>
            <a:r>
              <a:rPr lang="nb-NO" sz="2000" dirty="0">
                <a:solidFill>
                  <a:srgbClr val="FFFFFF"/>
                </a:solidFill>
              </a:rPr>
              <a:t>Hvor mye du har vokst siden i fjor</a:t>
            </a:r>
          </a:p>
          <a:p>
            <a:r>
              <a:rPr lang="nb-NO" sz="2000" dirty="0">
                <a:solidFill>
                  <a:srgbClr val="FFFFFF"/>
                </a:solidFill>
              </a:rPr>
              <a:t>Høyden på et stupetårn i svømmehallen</a:t>
            </a:r>
          </a:p>
          <a:p>
            <a:r>
              <a:rPr lang="nb-NO" sz="2000" dirty="0">
                <a:solidFill>
                  <a:srgbClr val="FFFFFF"/>
                </a:solidFill>
              </a:rPr>
              <a:t>Hvor langt det er til Syden</a:t>
            </a:r>
            <a:endParaRPr lang="nb-NO" sz="2000" dirty="0">
              <a:solidFill>
                <a:srgbClr val="FFFFFF"/>
              </a:solidFill>
              <a:cs typeface="Calibri"/>
            </a:endParaRPr>
          </a:p>
          <a:p>
            <a:r>
              <a:rPr lang="nb-NO" sz="2000" dirty="0">
                <a:solidFill>
                  <a:srgbClr val="FFFFFF"/>
                </a:solidFill>
              </a:rPr>
              <a:t>Hvor langt det er til nærmeste fornøyelsespark</a:t>
            </a:r>
            <a:endParaRPr lang="nb-NO" sz="2000" dirty="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811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F3E9A2-698C-4554-2992-ACD977A2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025" y="617920"/>
            <a:ext cx="4156512" cy="1708244"/>
          </a:xfrm>
        </p:spPr>
        <p:txBody>
          <a:bodyPr anchor="ctr">
            <a:normAutofit/>
          </a:bodyPr>
          <a:lstStyle/>
          <a:p>
            <a:r>
              <a:rPr lang="nb-NO" sz="4000" dirty="0"/>
              <a:t>Hovedenheten for lengde er </a:t>
            </a:r>
            <a:r>
              <a:rPr lang="nb-NO" sz="4000" b="1" dirty="0"/>
              <a:t>meter</a:t>
            </a:r>
          </a:p>
        </p:txBody>
      </p:sp>
      <p:pic>
        <p:nvPicPr>
          <p:cNvPr id="5" name="Picture 4" descr="Nærbilde av linjal">
            <a:extLst>
              <a:ext uri="{FF2B5EF4-FFF2-40B4-BE49-F238E27FC236}">
                <a16:creationId xmlns:a16="http://schemas.microsoft.com/office/drawing/2014/main" id="{3E9A7AC1-14B3-82C3-CBB9-6FFB7CB26C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39" r="23027" b="-2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ACA380-CD14-370B-DC04-ACAD996F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867" y="2170323"/>
            <a:ext cx="4515054" cy="406975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nb-NO" sz="1600" dirty="0"/>
              <a:t>Se på disse sammensatte ordene: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b="1" dirty="0"/>
              <a:t>Kilo</a:t>
            </a:r>
            <a:r>
              <a:rPr lang="nb-NO" sz="1600" dirty="0"/>
              <a:t> + meter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FF0000"/>
                </a:solidFill>
              </a:rPr>
              <a:t>Hekto + meter</a:t>
            </a:r>
          </a:p>
          <a:p>
            <a:pPr marL="0" indent="0">
              <a:buNone/>
            </a:pPr>
            <a:r>
              <a:rPr lang="nb-NO" sz="1600" dirty="0" err="1">
                <a:solidFill>
                  <a:srgbClr val="FF0000"/>
                </a:solidFill>
              </a:rPr>
              <a:t>Deka</a:t>
            </a:r>
            <a:r>
              <a:rPr lang="nb-NO" sz="1600" dirty="0">
                <a:solidFill>
                  <a:srgbClr val="FF0000"/>
                </a:solidFill>
              </a:rPr>
              <a:t> + meter</a:t>
            </a:r>
          </a:p>
          <a:p>
            <a:pPr marL="0" indent="0">
              <a:buNone/>
            </a:pPr>
            <a:endParaRPr lang="nb-NO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b-NO" sz="1600" b="1" dirty="0" err="1"/>
              <a:t>Desi</a:t>
            </a:r>
            <a:r>
              <a:rPr lang="nb-NO" sz="1600" dirty="0"/>
              <a:t> + meter</a:t>
            </a:r>
          </a:p>
          <a:p>
            <a:pPr marL="0" indent="0">
              <a:buNone/>
            </a:pPr>
            <a:r>
              <a:rPr lang="nb-NO" sz="1600" b="1" dirty="0" err="1"/>
              <a:t>Centi</a:t>
            </a:r>
            <a:r>
              <a:rPr lang="nb-NO" sz="1600" dirty="0"/>
              <a:t> + meter</a:t>
            </a:r>
          </a:p>
          <a:p>
            <a:pPr marL="0" indent="0">
              <a:buNone/>
            </a:pPr>
            <a:r>
              <a:rPr lang="nb-NO" sz="1600" b="1" dirty="0" err="1"/>
              <a:t>Milli</a:t>
            </a:r>
            <a:r>
              <a:rPr lang="nb-NO" sz="1600" dirty="0"/>
              <a:t> + meter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dirty="0"/>
              <a:t>Har du hørt navnene før? </a:t>
            </a:r>
          </a:p>
          <a:p>
            <a:pPr marL="0" indent="0">
              <a:buNone/>
            </a:pPr>
            <a:r>
              <a:rPr lang="nb-NO" sz="1600" dirty="0"/>
              <a:t>Vet du hva noen av ordene betyr?</a:t>
            </a:r>
          </a:p>
        </p:txBody>
      </p:sp>
    </p:spTree>
    <p:extLst>
      <p:ext uri="{BB962C8B-B14F-4D97-AF65-F5344CB8AC3E}">
        <p14:creationId xmlns:p14="http://schemas.microsoft.com/office/powerpoint/2010/main" val="11631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77EF82-3866-21B9-6BAA-CDA7080AE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nb-NO" sz="4000"/>
              <a:t>Navnene betyr</a:t>
            </a:r>
          </a:p>
        </p:txBody>
      </p:sp>
      <p:pic>
        <p:nvPicPr>
          <p:cNvPr id="5" name="Picture 4" descr="Nærbilde av linjal">
            <a:extLst>
              <a:ext uri="{FF2B5EF4-FFF2-40B4-BE49-F238E27FC236}">
                <a16:creationId xmlns:a16="http://schemas.microsoft.com/office/drawing/2014/main" id="{B9DF367A-1491-84D8-3267-D4A048B2B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39" r="23027" b="-2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DCE6813-78C0-527F-3C93-3E24F0C40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r>
              <a:rPr lang="nb-NO" sz="2000" dirty="0"/>
              <a:t>Kilo = tusen</a:t>
            </a:r>
          </a:p>
          <a:p>
            <a:r>
              <a:rPr lang="nb-NO" sz="2000" dirty="0">
                <a:solidFill>
                  <a:srgbClr val="FF0000"/>
                </a:solidFill>
              </a:rPr>
              <a:t>Hekto = hundre</a:t>
            </a:r>
          </a:p>
          <a:p>
            <a:r>
              <a:rPr lang="nb-NO" sz="2000" dirty="0" err="1">
                <a:solidFill>
                  <a:srgbClr val="FF0000"/>
                </a:solidFill>
              </a:rPr>
              <a:t>Deka</a:t>
            </a:r>
            <a:r>
              <a:rPr lang="nb-NO" sz="2000" dirty="0">
                <a:solidFill>
                  <a:srgbClr val="FF0000"/>
                </a:solidFill>
              </a:rPr>
              <a:t> = ti</a:t>
            </a:r>
          </a:p>
          <a:p>
            <a:endParaRPr lang="nb-NO" sz="2000" dirty="0">
              <a:solidFill>
                <a:srgbClr val="FF0000"/>
              </a:solidFill>
            </a:endParaRPr>
          </a:p>
          <a:p>
            <a:r>
              <a:rPr lang="nb-NO" sz="2000" dirty="0" err="1"/>
              <a:t>Desi</a:t>
            </a:r>
            <a:r>
              <a:rPr lang="nb-NO" sz="2000" dirty="0"/>
              <a:t> = tidel</a:t>
            </a:r>
          </a:p>
          <a:p>
            <a:r>
              <a:rPr lang="nb-NO" sz="2000" dirty="0" err="1"/>
              <a:t>Centi</a:t>
            </a:r>
            <a:r>
              <a:rPr lang="nb-NO" sz="2000" dirty="0"/>
              <a:t> = hundredel</a:t>
            </a:r>
          </a:p>
          <a:p>
            <a:r>
              <a:rPr lang="nb-NO" sz="2000" dirty="0" err="1"/>
              <a:t>Milli</a:t>
            </a:r>
            <a:r>
              <a:rPr lang="nb-NO" sz="2000" dirty="0"/>
              <a:t> = tusendel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72607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C63FC6-ED51-4EC6-0B40-4EEE685C9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079" y="531301"/>
            <a:ext cx="9738257" cy="1107126"/>
          </a:xfrm>
        </p:spPr>
        <p:txBody>
          <a:bodyPr anchor="t">
            <a:normAutofit/>
          </a:bodyPr>
          <a:lstStyle/>
          <a:p>
            <a:r>
              <a:rPr lang="nb-NO" sz="3200" dirty="0"/>
              <a:t>Navn og sammenheng med meter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C4353C-C927-1758-0BEF-21E9E0D81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5F93B4A2-2182-7E08-0B01-F3634188EB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6031683"/>
              </p:ext>
            </p:extLst>
          </p:nvPr>
        </p:nvGraphicFramePr>
        <p:xfrm>
          <a:off x="1114925" y="1327463"/>
          <a:ext cx="9962150" cy="4999236"/>
        </p:xfrm>
        <a:graphic>
          <a:graphicData uri="http://schemas.openxmlformats.org/drawingml/2006/table">
            <a:tbl>
              <a:tblPr firstRow="1" bandRow="1"/>
              <a:tblGrid>
                <a:gridCol w="2250212">
                  <a:extLst>
                    <a:ext uri="{9D8B030D-6E8A-4147-A177-3AD203B41FA5}">
                      <a16:colId xmlns:a16="http://schemas.microsoft.com/office/drawing/2014/main" val="2559509789"/>
                    </a:ext>
                  </a:extLst>
                </a:gridCol>
                <a:gridCol w="2250212">
                  <a:extLst>
                    <a:ext uri="{9D8B030D-6E8A-4147-A177-3AD203B41FA5}">
                      <a16:colId xmlns:a16="http://schemas.microsoft.com/office/drawing/2014/main" val="3282747689"/>
                    </a:ext>
                  </a:extLst>
                </a:gridCol>
                <a:gridCol w="2250212">
                  <a:extLst>
                    <a:ext uri="{9D8B030D-6E8A-4147-A177-3AD203B41FA5}">
                      <a16:colId xmlns:a16="http://schemas.microsoft.com/office/drawing/2014/main" val="2971987376"/>
                    </a:ext>
                  </a:extLst>
                </a:gridCol>
                <a:gridCol w="2250212">
                  <a:extLst>
                    <a:ext uri="{9D8B030D-6E8A-4147-A177-3AD203B41FA5}">
                      <a16:colId xmlns:a16="http://schemas.microsoft.com/office/drawing/2014/main" val="1202055787"/>
                    </a:ext>
                  </a:extLst>
                </a:gridCol>
                <a:gridCol w="961302">
                  <a:extLst>
                    <a:ext uri="{9D8B030D-6E8A-4147-A177-3AD203B41FA5}">
                      <a16:colId xmlns:a16="http://schemas.microsoft.com/office/drawing/2014/main" val="661632114"/>
                    </a:ext>
                  </a:extLst>
                </a:gridCol>
              </a:tblGrid>
              <a:tr h="454476">
                <a:tc>
                  <a:txBody>
                    <a:bodyPr/>
                    <a:lstStyle/>
                    <a:p>
                      <a:r>
                        <a:rPr lang="nb-NO" sz="1900" b="1">
                          <a:effectLst/>
                          <a:latin typeface="Source Sans Pro"/>
                        </a:rPr>
                        <a:t>måleenhet</a:t>
                      </a:r>
                    </a:p>
                  </a:txBody>
                  <a:tcPr marL="80096" marR="80096" marT="40048" marB="400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900" b="1">
                          <a:effectLst/>
                          <a:latin typeface="Source Sans Pro"/>
                        </a:rPr>
                        <a:t>forkortelse</a:t>
                      </a:r>
                    </a:p>
                  </a:txBody>
                  <a:tcPr marL="80096" marR="80096" marT="40048" marB="400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900" b="1">
                          <a:effectLst/>
                          <a:latin typeface="Source Sans Pro"/>
                        </a:rPr>
                        <a:t>antall meter</a:t>
                      </a:r>
                    </a:p>
                  </a:txBody>
                  <a:tcPr marL="80096" marR="80096" marT="40048" marB="400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900" b="1"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80096" marR="80096" marT="40048" marB="400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900" b="1">
                        <a:effectLst/>
                        <a:latin typeface="Source Sans Pro" panose="020B0503030403020204" pitchFamily="34" charset="0"/>
                      </a:endParaRPr>
                    </a:p>
                  </a:txBody>
                  <a:tcPr marL="80096" marR="80096" marT="40048" marB="4004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934725"/>
                  </a:ext>
                </a:extLst>
              </a:tr>
              <a:tr h="454476">
                <a:tc>
                  <a:txBody>
                    <a:bodyPr/>
                    <a:lstStyle/>
                    <a:p>
                      <a:pPr fontAlgn="t"/>
                      <a:r>
                        <a:rPr lang="nb-NO" sz="1900" b="1" dirty="0">
                          <a:effectLst/>
                        </a:rPr>
                        <a:t>mil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nb-NO" sz="1900" dirty="0">
                        <a:effectLst/>
                      </a:endParaRP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10 000 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ti tusen 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nb-NO" sz="1900">
                        <a:effectLst/>
                      </a:endParaRP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212162"/>
                  </a:ext>
                </a:extLst>
              </a:tr>
              <a:tr h="454476">
                <a:tc>
                  <a:txBody>
                    <a:bodyPr/>
                    <a:lstStyle/>
                    <a:p>
                      <a:pPr fontAlgn="t"/>
                      <a:r>
                        <a:rPr lang="nb-NO" sz="1900" b="1" dirty="0">
                          <a:effectLst/>
                        </a:rPr>
                        <a:t>kilometer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km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1 000 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tusen 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nb-NO" sz="1900" dirty="0">
                        <a:effectLst/>
                      </a:endParaRP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273454"/>
                  </a:ext>
                </a:extLst>
              </a:tr>
              <a:tr h="454476">
                <a:tc>
                  <a:txBody>
                    <a:bodyPr/>
                    <a:lstStyle/>
                    <a:p>
                      <a:pPr fontAlgn="t"/>
                      <a:r>
                        <a:rPr lang="nb-NO" sz="1900" b="1" dirty="0">
                          <a:solidFill>
                            <a:srgbClr val="FF0000"/>
                          </a:solidFill>
                          <a:effectLst/>
                        </a:rPr>
                        <a:t>hektometer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 dirty="0">
                          <a:effectLst/>
                        </a:rPr>
                        <a:t>hm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 dirty="0">
                          <a:effectLst/>
                        </a:rPr>
                        <a:t>100 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 dirty="0">
                          <a:effectLst/>
                        </a:rPr>
                        <a:t>hundre 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nb-NO" sz="1900" dirty="0">
                        <a:effectLst/>
                      </a:endParaRP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826700"/>
                  </a:ext>
                </a:extLst>
              </a:tr>
              <a:tr h="454476">
                <a:tc>
                  <a:txBody>
                    <a:bodyPr/>
                    <a:lstStyle/>
                    <a:p>
                      <a:pPr fontAlgn="t"/>
                      <a:r>
                        <a:rPr lang="nb-NO" sz="1900" b="1" dirty="0">
                          <a:solidFill>
                            <a:srgbClr val="FF0000"/>
                          </a:solidFill>
                          <a:effectLst/>
                        </a:rPr>
                        <a:t>dekameter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 dirty="0">
                          <a:effectLst/>
                        </a:rPr>
                        <a:t>dam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 dirty="0">
                          <a:effectLst/>
                        </a:rPr>
                        <a:t>10 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 dirty="0">
                          <a:effectLst/>
                        </a:rPr>
                        <a:t>ti 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nb-NO" sz="1900" dirty="0">
                        <a:effectLst/>
                      </a:endParaRP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705583"/>
                  </a:ext>
                </a:extLst>
              </a:tr>
              <a:tr h="454476">
                <a:tc>
                  <a:txBody>
                    <a:bodyPr/>
                    <a:lstStyle/>
                    <a:p>
                      <a:pPr fontAlgn="t"/>
                      <a:r>
                        <a:rPr lang="nb-NO" sz="1900" b="1">
                          <a:effectLst/>
                        </a:rPr>
                        <a:t>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 dirty="0">
                          <a:effectLst/>
                        </a:rPr>
                        <a:t>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1 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nb-NO" sz="1900" dirty="0">
                        <a:effectLst/>
                      </a:endParaRP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nb-NO" sz="1900">
                        <a:effectLst/>
                      </a:endParaRP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249012"/>
                  </a:ext>
                </a:extLst>
              </a:tr>
              <a:tr h="454476">
                <a:tc>
                  <a:txBody>
                    <a:bodyPr/>
                    <a:lstStyle/>
                    <a:p>
                      <a:pPr fontAlgn="t"/>
                      <a:r>
                        <a:rPr lang="nb-NO" sz="1900" b="1" dirty="0">
                          <a:effectLst/>
                        </a:rPr>
                        <a:t>desimeter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dm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0,1 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tidels 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nb-NO" sz="1900">
                        <a:effectLst/>
                      </a:endParaRP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0702572"/>
                  </a:ext>
                </a:extLst>
              </a:tr>
              <a:tr h="454476">
                <a:tc>
                  <a:txBody>
                    <a:bodyPr/>
                    <a:lstStyle/>
                    <a:p>
                      <a:pPr fontAlgn="t"/>
                      <a:r>
                        <a:rPr lang="nb-NO" sz="1900" b="1">
                          <a:effectLst/>
                        </a:rPr>
                        <a:t>centimeter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cm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0,01 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hundredels 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nb-NO" sz="1900">
                        <a:effectLst/>
                      </a:endParaRP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090927"/>
                  </a:ext>
                </a:extLst>
              </a:tr>
              <a:tr h="454476">
                <a:tc>
                  <a:txBody>
                    <a:bodyPr/>
                    <a:lstStyle/>
                    <a:p>
                      <a:pPr fontAlgn="t"/>
                      <a:r>
                        <a:rPr lang="nb-NO" sz="1900" b="1">
                          <a:effectLst/>
                        </a:rPr>
                        <a:t>millimeter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mm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0,001 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tusendels 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nb-NO" sz="1900">
                        <a:effectLst/>
                      </a:endParaRP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077242"/>
                  </a:ext>
                </a:extLst>
              </a:tr>
              <a:tr h="454476">
                <a:tc>
                  <a:txBody>
                    <a:bodyPr/>
                    <a:lstStyle/>
                    <a:p>
                      <a:pPr fontAlgn="t"/>
                      <a:r>
                        <a:rPr lang="nb-NO" sz="1900" b="1">
                          <a:effectLst/>
                        </a:rPr>
                        <a:t>mikrometer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l-GR" sz="1900">
                          <a:effectLst/>
                        </a:rPr>
                        <a:t>μ</a:t>
                      </a:r>
                      <a:r>
                        <a:rPr lang="nb-NO" sz="1900">
                          <a:effectLst/>
                        </a:rPr>
                        <a:t>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0,000 001 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nb-NO" sz="1900">
                          <a:effectLst/>
                        </a:rPr>
                        <a:t>milliondels 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nb-NO" sz="1900">
                        <a:effectLst/>
                      </a:endParaRP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111821"/>
                  </a:ext>
                </a:extLst>
              </a:tr>
              <a:tr h="454476">
                <a:tc>
                  <a:txBody>
                    <a:bodyPr/>
                    <a:lstStyle/>
                    <a:p>
                      <a:pPr algn="l" fontAlgn="t"/>
                      <a:r>
                        <a:rPr lang="nb-NO" sz="1900" b="1" i="0" dirty="0">
                          <a:solidFill>
                            <a:srgbClr val="444444"/>
                          </a:solidFill>
                          <a:effectLst/>
                          <a:latin typeface="Calibri"/>
                        </a:rPr>
                        <a:t>nanometer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900" b="0" i="0" err="1">
                          <a:solidFill>
                            <a:srgbClr val="444444"/>
                          </a:solidFill>
                          <a:effectLst/>
                          <a:latin typeface="Calibri"/>
                        </a:rPr>
                        <a:t>nm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900" b="0" i="0">
                          <a:solidFill>
                            <a:srgbClr val="444444"/>
                          </a:solidFill>
                          <a:effectLst/>
                          <a:latin typeface="Calibri"/>
                        </a:rPr>
                        <a:t>0,000 000 001 m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900" b="0" i="0">
                          <a:solidFill>
                            <a:srgbClr val="444444"/>
                          </a:solidFill>
                          <a:effectLst/>
                          <a:latin typeface="Calibri"/>
                        </a:rPr>
                        <a:t>milliarddels meter</a:t>
                      </a:r>
                    </a:p>
                  </a:txBody>
                  <a:tcPr marL="80096" marR="80096" marT="40048" marB="4004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900" dirty="0"/>
                    </a:p>
                  </a:txBody>
                  <a:tcPr marL="96115" marR="96115" marT="48058" marB="48058">
                    <a:lnL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EFF0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267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866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52F712-267F-2CAC-30C2-84EAAF85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32" y="5200879"/>
            <a:ext cx="9470303" cy="80211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Når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 det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nødvendig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å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kunne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regne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om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disse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enhetene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 descr="Nærbilde av bilde av tre linjaler">
            <a:extLst>
              <a:ext uri="{FF2B5EF4-FFF2-40B4-BE49-F238E27FC236}">
                <a16:creationId xmlns:a16="http://schemas.microsoft.com/office/drawing/2014/main" id="{B9698BA1-7C53-1696-C298-11E42E1B2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4" y="692331"/>
            <a:ext cx="977277" cy="732958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D8350E6D-CBC9-4A26-B84F-7145FDC9F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90665" y="609601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1447563"/>
            <a:ext cx="1980472" cy="13966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de 10" descr="Arbeider måling tre">
            <a:extLst>
              <a:ext uri="{FF2B5EF4-FFF2-40B4-BE49-F238E27FC236}">
                <a16:creationId xmlns:a16="http://schemas.microsoft.com/office/drawing/2014/main" id="{52812B83-81CD-784A-BC62-24072905C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16" y="1639389"/>
            <a:ext cx="1565286" cy="1044829"/>
          </a:xfrm>
          <a:prstGeom prst="rect">
            <a:avLst/>
          </a:prstGeom>
        </p:spPr>
      </p:pic>
      <p:pic>
        <p:nvPicPr>
          <p:cNvPr id="7" name="Bilde 6" descr="Fire barn som går nedover en gate">
            <a:extLst>
              <a:ext uri="{FF2B5EF4-FFF2-40B4-BE49-F238E27FC236}">
                <a16:creationId xmlns:a16="http://schemas.microsoft.com/office/drawing/2014/main" id="{F4EF2FF2-9903-3D0C-7BF5-295912DB7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689" y="1613037"/>
            <a:ext cx="1596631" cy="1065752"/>
          </a:xfrm>
          <a:prstGeom prst="rect">
            <a:avLst/>
          </a:prstGeom>
        </p:spPr>
      </p:pic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42224" y="156958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Marihøne på hvit bakgrunn">
            <a:extLst>
              <a:ext uri="{FF2B5EF4-FFF2-40B4-BE49-F238E27FC236}">
                <a16:creationId xmlns:a16="http://schemas.microsoft.com/office/drawing/2014/main" id="{5BBC0420-782C-2ACE-C6E7-739CF7D20C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50848" r="45317" b="20916"/>
          <a:stretch/>
        </p:blipFill>
        <p:spPr>
          <a:xfrm>
            <a:off x="4225834" y="3254958"/>
            <a:ext cx="2396155" cy="109130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2841337"/>
            <a:ext cx="2789854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Kjøretøy som kjører hurtig ned en fjellvei i skumringen">
            <a:extLst>
              <a:ext uri="{FF2B5EF4-FFF2-40B4-BE49-F238E27FC236}">
                <a16:creationId xmlns:a16="http://schemas.microsoft.com/office/drawing/2014/main" id="{33567A72-7A62-039F-1065-8B970A2FC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96" y="2994562"/>
            <a:ext cx="2335472" cy="1558928"/>
          </a:xfrm>
          <a:prstGeom prst="rect">
            <a:avLst/>
          </a:prstGeom>
        </p:spPr>
      </p:pic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rgbClr val="F9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6496" y="2804968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366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B88123-5F27-DEFB-9749-C4F76F5A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Omregningstabell eksempel 1 (hele tall)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1177BE-6F31-D6D0-A1E7-27693259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9DD2A239-A7B4-AEB3-40AF-063B2B953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055275"/>
              </p:ext>
            </p:extLst>
          </p:nvPr>
        </p:nvGraphicFramePr>
        <p:xfrm>
          <a:off x="664028" y="1825625"/>
          <a:ext cx="10863943" cy="3288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171">
                  <a:extLst>
                    <a:ext uri="{9D8B030D-6E8A-4147-A177-3AD203B41FA5}">
                      <a16:colId xmlns:a16="http://schemas.microsoft.com/office/drawing/2014/main" val="3952176177"/>
                    </a:ext>
                  </a:extLst>
                </a:gridCol>
                <a:gridCol w="1256222">
                  <a:extLst>
                    <a:ext uri="{9D8B030D-6E8A-4147-A177-3AD203B41FA5}">
                      <a16:colId xmlns:a16="http://schemas.microsoft.com/office/drawing/2014/main" val="2300293857"/>
                    </a:ext>
                  </a:extLst>
                </a:gridCol>
                <a:gridCol w="1472123">
                  <a:extLst>
                    <a:ext uri="{9D8B030D-6E8A-4147-A177-3AD203B41FA5}">
                      <a16:colId xmlns:a16="http://schemas.microsoft.com/office/drawing/2014/main" val="860506786"/>
                    </a:ext>
                  </a:extLst>
                </a:gridCol>
                <a:gridCol w="1413599">
                  <a:extLst>
                    <a:ext uri="{9D8B030D-6E8A-4147-A177-3AD203B41FA5}">
                      <a16:colId xmlns:a16="http://schemas.microsoft.com/office/drawing/2014/main" val="3138702329"/>
                    </a:ext>
                  </a:extLst>
                </a:gridCol>
                <a:gridCol w="1314743">
                  <a:extLst>
                    <a:ext uri="{9D8B030D-6E8A-4147-A177-3AD203B41FA5}">
                      <a16:colId xmlns:a16="http://schemas.microsoft.com/office/drawing/2014/main" val="2160979978"/>
                    </a:ext>
                  </a:extLst>
                </a:gridCol>
                <a:gridCol w="1314743">
                  <a:extLst>
                    <a:ext uri="{9D8B030D-6E8A-4147-A177-3AD203B41FA5}">
                      <a16:colId xmlns:a16="http://schemas.microsoft.com/office/drawing/2014/main" val="2562487612"/>
                    </a:ext>
                  </a:extLst>
                </a:gridCol>
                <a:gridCol w="1364171">
                  <a:extLst>
                    <a:ext uri="{9D8B030D-6E8A-4147-A177-3AD203B41FA5}">
                      <a16:colId xmlns:a16="http://schemas.microsoft.com/office/drawing/2014/main" val="2907207584"/>
                    </a:ext>
                  </a:extLst>
                </a:gridCol>
                <a:gridCol w="1364171">
                  <a:extLst>
                    <a:ext uri="{9D8B030D-6E8A-4147-A177-3AD203B41FA5}">
                      <a16:colId xmlns:a16="http://schemas.microsoft.com/office/drawing/2014/main" val="2740224453"/>
                    </a:ext>
                  </a:extLst>
                </a:gridCol>
              </a:tblGrid>
              <a:tr h="395108">
                <a:tc>
                  <a:txBody>
                    <a:bodyPr/>
                    <a:lstStyle/>
                    <a:p>
                      <a:r>
                        <a:rPr lang="nb-NO" dirty="0"/>
                        <a:t>Enhet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Kilometer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>
                          <a:solidFill>
                            <a:srgbClr val="FF0000"/>
                          </a:solidFill>
                        </a:rPr>
                        <a:t>Hektometer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>
                          <a:solidFill>
                            <a:srgbClr val="FF0000"/>
                          </a:solidFill>
                        </a:rPr>
                        <a:t>Dekameter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Desimeter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Centimeter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Millimeter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43433"/>
                  </a:ext>
                </a:extLst>
              </a:tr>
              <a:tr h="394788">
                <a:tc>
                  <a:txBody>
                    <a:bodyPr/>
                    <a:lstStyle/>
                    <a:p>
                      <a:r>
                        <a:rPr lang="nb-NO" b="1" dirty="0"/>
                        <a:t>Forkortelse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>
                          <a:solidFill>
                            <a:srgbClr val="FF0000"/>
                          </a:solidFill>
                        </a:rPr>
                        <a:t>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>
                          <a:solidFill>
                            <a:srgbClr val="FF0000"/>
                          </a:solidFill>
                        </a:rPr>
                        <a:t>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/>
                        <a:t>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/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 dirty="0"/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265100"/>
                  </a:ext>
                </a:extLst>
              </a:tr>
              <a:tr h="832765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04343"/>
                  </a:ext>
                </a:extLst>
              </a:tr>
              <a:tr h="832765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16962"/>
                  </a:ext>
                </a:extLst>
              </a:tr>
              <a:tr h="832765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40633"/>
                  </a:ext>
                </a:extLst>
              </a:tr>
            </a:tbl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6EF5556C-9E61-F22D-FF7B-729E8E2EA1AB}"/>
              </a:ext>
            </a:extLst>
          </p:cNvPr>
          <p:cNvSpPr txBox="1"/>
          <p:nvPr/>
        </p:nvSpPr>
        <p:spPr>
          <a:xfrm>
            <a:off x="2138795" y="2623705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1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62E0C05-4046-5530-5C82-78893F1A0DD1}"/>
              </a:ext>
            </a:extLst>
          </p:cNvPr>
          <p:cNvSpPr txBox="1"/>
          <p:nvPr/>
        </p:nvSpPr>
        <p:spPr>
          <a:xfrm>
            <a:off x="3415665" y="2623705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91B3A1D-021A-8637-59E8-3F6C4C7925B7}"/>
              </a:ext>
            </a:extLst>
          </p:cNvPr>
          <p:cNvSpPr txBox="1"/>
          <p:nvPr/>
        </p:nvSpPr>
        <p:spPr>
          <a:xfrm>
            <a:off x="4902193" y="2623705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1073D79-A286-7DB7-D708-AB35DFE643A1}"/>
              </a:ext>
            </a:extLst>
          </p:cNvPr>
          <p:cNvSpPr txBox="1"/>
          <p:nvPr/>
        </p:nvSpPr>
        <p:spPr>
          <a:xfrm>
            <a:off x="6219869" y="2623705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C0C3D47-E83E-8A2F-4F0E-5DBCB5088738}"/>
              </a:ext>
            </a:extLst>
          </p:cNvPr>
          <p:cNvSpPr txBox="1"/>
          <p:nvPr/>
        </p:nvSpPr>
        <p:spPr>
          <a:xfrm>
            <a:off x="3405613" y="3495632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1</a:t>
            </a: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92E48C8-01BC-A149-2BEC-4C0E4FC1B220}"/>
              </a:ext>
            </a:extLst>
          </p:cNvPr>
          <p:cNvSpPr txBox="1"/>
          <p:nvPr/>
        </p:nvSpPr>
        <p:spPr>
          <a:xfrm>
            <a:off x="4892141" y="3495632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A68EBDBE-3A6C-2646-3806-23F095A36138}"/>
              </a:ext>
            </a:extLst>
          </p:cNvPr>
          <p:cNvSpPr txBox="1"/>
          <p:nvPr/>
        </p:nvSpPr>
        <p:spPr>
          <a:xfrm>
            <a:off x="6219869" y="3495632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BF69446-7E8E-0E04-039F-49F2F29F0CB2}"/>
              </a:ext>
            </a:extLst>
          </p:cNvPr>
          <p:cNvSpPr txBox="1"/>
          <p:nvPr/>
        </p:nvSpPr>
        <p:spPr>
          <a:xfrm>
            <a:off x="4902193" y="4360477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1</a:t>
            </a:r>
            <a:endParaRPr lang="nb-NO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568F903-8D0D-B853-3470-08BC8FB21323}"/>
              </a:ext>
            </a:extLst>
          </p:cNvPr>
          <p:cNvSpPr txBox="1"/>
          <p:nvPr/>
        </p:nvSpPr>
        <p:spPr>
          <a:xfrm>
            <a:off x="6219869" y="4360477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57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B88123-5F27-DEFB-9749-C4F76F5A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Omregningstabell eksempel 2 (hele tall)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1177BE-6F31-D6D0-A1E7-27693259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9DD2A239-A7B4-AEB3-40AF-063B2B953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768148"/>
              </p:ext>
            </p:extLst>
          </p:nvPr>
        </p:nvGraphicFramePr>
        <p:xfrm>
          <a:off x="731761" y="1825625"/>
          <a:ext cx="10863943" cy="3288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171">
                  <a:extLst>
                    <a:ext uri="{9D8B030D-6E8A-4147-A177-3AD203B41FA5}">
                      <a16:colId xmlns:a16="http://schemas.microsoft.com/office/drawing/2014/main" val="3952176177"/>
                    </a:ext>
                  </a:extLst>
                </a:gridCol>
                <a:gridCol w="1256222">
                  <a:extLst>
                    <a:ext uri="{9D8B030D-6E8A-4147-A177-3AD203B41FA5}">
                      <a16:colId xmlns:a16="http://schemas.microsoft.com/office/drawing/2014/main" val="2300293857"/>
                    </a:ext>
                  </a:extLst>
                </a:gridCol>
                <a:gridCol w="1472123">
                  <a:extLst>
                    <a:ext uri="{9D8B030D-6E8A-4147-A177-3AD203B41FA5}">
                      <a16:colId xmlns:a16="http://schemas.microsoft.com/office/drawing/2014/main" val="860506786"/>
                    </a:ext>
                  </a:extLst>
                </a:gridCol>
                <a:gridCol w="1413599">
                  <a:extLst>
                    <a:ext uri="{9D8B030D-6E8A-4147-A177-3AD203B41FA5}">
                      <a16:colId xmlns:a16="http://schemas.microsoft.com/office/drawing/2014/main" val="3138702329"/>
                    </a:ext>
                  </a:extLst>
                </a:gridCol>
                <a:gridCol w="1314743">
                  <a:extLst>
                    <a:ext uri="{9D8B030D-6E8A-4147-A177-3AD203B41FA5}">
                      <a16:colId xmlns:a16="http://schemas.microsoft.com/office/drawing/2014/main" val="2160979978"/>
                    </a:ext>
                  </a:extLst>
                </a:gridCol>
                <a:gridCol w="1314743">
                  <a:extLst>
                    <a:ext uri="{9D8B030D-6E8A-4147-A177-3AD203B41FA5}">
                      <a16:colId xmlns:a16="http://schemas.microsoft.com/office/drawing/2014/main" val="2562487612"/>
                    </a:ext>
                  </a:extLst>
                </a:gridCol>
                <a:gridCol w="1364171">
                  <a:extLst>
                    <a:ext uri="{9D8B030D-6E8A-4147-A177-3AD203B41FA5}">
                      <a16:colId xmlns:a16="http://schemas.microsoft.com/office/drawing/2014/main" val="2907207584"/>
                    </a:ext>
                  </a:extLst>
                </a:gridCol>
                <a:gridCol w="1364171">
                  <a:extLst>
                    <a:ext uri="{9D8B030D-6E8A-4147-A177-3AD203B41FA5}">
                      <a16:colId xmlns:a16="http://schemas.microsoft.com/office/drawing/2014/main" val="2740224453"/>
                    </a:ext>
                  </a:extLst>
                </a:gridCol>
              </a:tblGrid>
              <a:tr h="395108">
                <a:tc>
                  <a:txBody>
                    <a:bodyPr/>
                    <a:lstStyle/>
                    <a:p>
                      <a:r>
                        <a:rPr lang="nb-NO"/>
                        <a:t>Enhet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Kilometer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>
                          <a:solidFill>
                            <a:srgbClr val="FF0000"/>
                          </a:solidFill>
                        </a:rPr>
                        <a:t>Hektometer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>
                          <a:solidFill>
                            <a:srgbClr val="FF0000"/>
                          </a:solidFill>
                        </a:rPr>
                        <a:t>Dekameter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Desimeter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Centimeter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Millimeter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43433"/>
                  </a:ext>
                </a:extLst>
              </a:tr>
              <a:tr h="394788">
                <a:tc>
                  <a:txBody>
                    <a:bodyPr/>
                    <a:lstStyle/>
                    <a:p>
                      <a:r>
                        <a:rPr lang="nb-NO" b="1"/>
                        <a:t>Forkortelse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>
                          <a:solidFill>
                            <a:srgbClr val="FF0000"/>
                          </a:solidFill>
                        </a:rPr>
                        <a:t>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>
                          <a:solidFill>
                            <a:srgbClr val="FF0000"/>
                          </a:solidFill>
                        </a:rPr>
                        <a:t>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/>
                        <a:t>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/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/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265100"/>
                  </a:ext>
                </a:extLst>
              </a:tr>
              <a:tr h="832765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04343"/>
                  </a:ext>
                </a:extLst>
              </a:tr>
              <a:tr h="832765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16962"/>
                  </a:ext>
                </a:extLst>
              </a:tr>
              <a:tr h="832765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40633"/>
                  </a:ext>
                </a:extLst>
              </a:tr>
            </a:tbl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083E5A81-08E6-7016-A892-B4F6934BAEB8}"/>
              </a:ext>
            </a:extLst>
          </p:cNvPr>
          <p:cNvSpPr txBox="1"/>
          <p:nvPr/>
        </p:nvSpPr>
        <p:spPr>
          <a:xfrm>
            <a:off x="6292154" y="2645739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1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3DE0BB6-6D97-0053-8BD3-3F4966F9CE42}"/>
              </a:ext>
            </a:extLst>
          </p:cNvPr>
          <p:cNvSpPr txBox="1"/>
          <p:nvPr/>
        </p:nvSpPr>
        <p:spPr>
          <a:xfrm>
            <a:off x="7647229" y="2645739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3AA7431-1BB8-456B-D961-956619717BB8}"/>
              </a:ext>
            </a:extLst>
          </p:cNvPr>
          <p:cNvSpPr txBox="1"/>
          <p:nvPr/>
        </p:nvSpPr>
        <p:spPr>
          <a:xfrm>
            <a:off x="9002304" y="2645739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A75CE44-EAB6-A615-2D8D-4FD42536DB37}"/>
              </a:ext>
            </a:extLst>
          </p:cNvPr>
          <p:cNvSpPr txBox="1"/>
          <p:nvPr/>
        </p:nvSpPr>
        <p:spPr>
          <a:xfrm>
            <a:off x="10357379" y="2645739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9C5217D-870F-D1F2-FF34-C89E027A733E}"/>
              </a:ext>
            </a:extLst>
          </p:cNvPr>
          <p:cNvSpPr txBox="1"/>
          <p:nvPr/>
        </p:nvSpPr>
        <p:spPr>
          <a:xfrm>
            <a:off x="7647229" y="3473598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1</a:t>
            </a: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92D824-9B42-EFB3-C2C9-AAA03160FC4D}"/>
              </a:ext>
            </a:extLst>
          </p:cNvPr>
          <p:cNvSpPr txBox="1"/>
          <p:nvPr/>
        </p:nvSpPr>
        <p:spPr>
          <a:xfrm>
            <a:off x="9002304" y="3476801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AE7792B-8F0E-CD43-B087-AA88D9E1E388}"/>
              </a:ext>
            </a:extLst>
          </p:cNvPr>
          <p:cNvSpPr txBox="1"/>
          <p:nvPr/>
        </p:nvSpPr>
        <p:spPr>
          <a:xfrm>
            <a:off x="10357379" y="3476801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5FF34D3-5F0B-7FDF-4264-03DB5E2142DE}"/>
              </a:ext>
            </a:extLst>
          </p:cNvPr>
          <p:cNvSpPr txBox="1"/>
          <p:nvPr/>
        </p:nvSpPr>
        <p:spPr>
          <a:xfrm>
            <a:off x="9002304" y="4307863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1</a:t>
            </a:r>
            <a:endParaRPr lang="nb-NO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BC0A31C-52D3-B904-F2A9-16D3FDA197D4}"/>
              </a:ext>
            </a:extLst>
          </p:cNvPr>
          <p:cNvSpPr txBox="1"/>
          <p:nvPr/>
        </p:nvSpPr>
        <p:spPr>
          <a:xfrm>
            <a:off x="10357379" y="4307863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619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B88123-5F27-DEFB-9749-C4F76F5A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Omregningstabell eksempel 3 (desimal)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1177BE-6F31-D6D0-A1E7-27693259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9DD2A239-A7B4-AEB3-40AF-063B2B953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572606"/>
              </p:ext>
            </p:extLst>
          </p:nvPr>
        </p:nvGraphicFramePr>
        <p:xfrm>
          <a:off x="747485" y="1825625"/>
          <a:ext cx="10863943" cy="3288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171">
                  <a:extLst>
                    <a:ext uri="{9D8B030D-6E8A-4147-A177-3AD203B41FA5}">
                      <a16:colId xmlns:a16="http://schemas.microsoft.com/office/drawing/2014/main" val="3952176177"/>
                    </a:ext>
                  </a:extLst>
                </a:gridCol>
                <a:gridCol w="1256222">
                  <a:extLst>
                    <a:ext uri="{9D8B030D-6E8A-4147-A177-3AD203B41FA5}">
                      <a16:colId xmlns:a16="http://schemas.microsoft.com/office/drawing/2014/main" val="2300293857"/>
                    </a:ext>
                  </a:extLst>
                </a:gridCol>
                <a:gridCol w="1472123">
                  <a:extLst>
                    <a:ext uri="{9D8B030D-6E8A-4147-A177-3AD203B41FA5}">
                      <a16:colId xmlns:a16="http://schemas.microsoft.com/office/drawing/2014/main" val="860506786"/>
                    </a:ext>
                  </a:extLst>
                </a:gridCol>
                <a:gridCol w="1413599">
                  <a:extLst>
                    <a:ext uri="{9D8B030D-6E8A-4147-A177-3AD203B41FA5}">
                      <a16:colId xmlns:a16="http://schemas.microsoft.com/office/drawing/2014/main" val="3138702329"/>
                    </a:ext>
                  </a:extLst>
                </a:gridCol>
                <a:gridCol w="1314743">
                  <a:extLst>
                    <a:ext uri="{9D8B030D-6E8A-4147-A177-3AD203B41FA5}">
                      <a16:colId xmlns:a16="http://schemas.microsoft.com/office/drawing/2014/main" val="2160979978"/>
                    </a:ext>
                  </a:extLst>
                </a:gridCol>
                <a:gridCol w="1314743">
                  <a:extLst>
                    <a:ext uri="{9D8B030D-6E8A-4147-A177-3AD203B41FA5}">
                      <a16:colId xmlns:a16="http://schemas.microsoft.com/office/drawing/2014/main" val="2562487612"/>
                    </a:ext>
                  </a:extLst>
                </a:gridCol>
                <a:gridCol w="1364171">
                  <a:extLst>
                    <a:ext uri="{9D8B030D-6E8A-4147-A177-3AD203B41FA5}">
                      <a16:colId xmlns:a16="http://schemas.microsoft.com/office/drawing/2014/main" val="2907207584"/>
                    </a:ext>
                  </a:extLst>
                </a:gridCol>
                <a:gridCol w="1364171">
                  <a:extLst>
                    <a:ext uri="{9D8B030D-6E8A-4147-A177-3AD203B41FA5}">
                      <a16:colId xmlns:a16="http://schemas.microsoft.com/office/drawing/2014/main" val="2740224453"/>
                    </a:ext>
                  </a:extLst>
                </a:gridCol>
              </a:tblGrid>
              <a:tr h="395108">
                <a:tc>
                  <a:txBody>
                    <a:bodyPr/>
                    <a:lstStyle/>
                    <a:p>
                      <a:r>
                        <a:rPr lang="nb-NO"/>
                        <a:t>Enhet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Kilometer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>
                          <a:solidFill>
                            <a:srgbClr val="FF0000"/>
                          </a:solidFill>
                        </a:rPr>
                        <a:t>Hektometer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>
                          <a:solidFill>
                            <a:srgbClr val="FF0000"/>
                          </a:solidFill>
                        </a:rPr>
                        <a:t>Dekameter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Desimeter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Centimeter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Millimeter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43433"/>
                  </a:ext>
                </a:extLst>
              </a:tr>
              <a:tr h="394788">
                <a:tc>
                  <a:txBody>
                    <a:bodyPr/>
                    <a:lstStyle/>
                    <a:p>
                      <a:r>
                        <a:rPr lang="nb-NO" b="1"/>
                        <a:t>Forkortelse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>
                          <a:solidFill>
                            <a:srgbClr val="FF0000"/>
                          </a:solidFill>
                        </a:rPr>
                        <a:t>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>
                          <a:solidFill>
                            <a:srgbClr val="FF0000"/>
                          </a:solidFill>
                        </a:rPr>
                        <a:t>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/>
                        <a:t>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/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="1"/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265100"/>
                  </a:ext>
                </a:extLst>
              </a:tr>
              <a:tr h="832765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04343"/>
                  </a:ext>
                </a:extLst>
              </a:tr>
              <a:tr h="832765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16962"/>
                  </a:ext>
                </a:extLst>
              </a:tr>
              <a:tr h="832765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40633"/>
                  </a:ext>
                </a:extLst>
              </a:tr>
            </a:tbl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D2462C99-71CC-A5C5-0B66-8F716CF255DB}"/>
              </a:ext>
            </a:extLst>
          </p:cNvPr>
          <p:cNvSpPr txBox="1"/>
          <p:nvPr/>
        </p:nvSpPr>
        <p:spPr>
          <a:xfrm>
            <a:off x="10324328" y="2645739"/>
            <a:ext cx="337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1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F093F2D-4A40-5794-5EDF-24FE487206FB}"/>
              </a:ext>
            </a:extLst>
          </p:cNvPr>
          <p:cNvSpPr txBox="1"/>
          <p:nvPr/>
        </p:nvSpPr>
        <p:spPr>
          <a:xfrm>
            <a:off x="8958235" y="2645739"/>
            <a:ext cx="4281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0,</a:t>
            </a: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572BD4F-B540-EE20-E593-75271F1CEF94}"/>
              </a:ext>
            </a:extLst>
          </p:cNvPr>
          <p:cNvSpPr txBox="1"/>
          <p:nvPr/>
        </p:nvSpPr>
        <p:spPr>
          <a:xfrm>
            <a:off x="8958235" y="3465853"/>
            <a:ext cx="4281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1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0461B9D-C1AF-CC87-4AF4-45170A78F1EA}"/>
              </a:ext>
            </a:extLst>
          </p:cNvPr>
          <p:cNvSpPr txBox="1"/>
          <p:nvPr/>
        </p:nvSpPr>
        <p:spPr>
          <a:xfrm>
            <a:off x="7832679" y="3469720"/>
            <a:ext cx="4281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56DBA6F-1A02-0E37-B654-81CA02532659}"/>
              </a:ext>
            </a:extLst>
          </p:cNvPr>
          <p:cNvSpPr txBox="1"/>
          <p:nvPr/>
        </p:nvSpPr>
        <p:spPr>
          <a:xfrm>
            <a:off x="6345401" y="3465853"/>
            <a:ext cx="4281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0,</a:t>
            </a: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598C955-1746-0EA2-C83A-C5D8D4252173}"/>
              </a:ext>
            </a:extLst>
          </p:cNvPr>
          <p:cNvSpPr txBox="1"/>
          <p:nvPr/>
        </p:nvSpPr>
        <p:spPr>
          <a:xfrm>
            <a:off x="6345400" y="4289834"/>
            <a:ext cx="4281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1</a:t>
            </a:r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FE88397-6F17-595A-AC67-F7C370C5EB4F}"/>
              </a:ext>
            </a:extLst>
          </p:cNvPr>
          <p:cNvSpPr txBox="1"/>
          <p:nvPr/>
        </p:nvSpPr>
        <p:spPr>
          <a:xfrm>
            <a:off x="4880158" y="4289834"/>
            <a:ext cx="4281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7C92FA0-27EA-A761-75DA-CAB5677C775A}"/>
              </a:ext>
            </a:extLst>
          </p:cNvPr>
          <p:cNvSpPr txBox="1"/>
          <p:nvPr/>
        </p:nvSpPr>
        <p:spPr>
          <a:xfrm>
            <a:off x="3414916" y="4289834"/>
            <a:ext cx="4281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</a:t>
            </a:r>
            <a:endParaRPr lang="nb-NO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70C527F-5EFA-81E8-75B2-9FB0F932DAC5}"/>
              </a:ext>
            </a:extLst>
          </p:cNvPr>
          <p:cNvSpPr txBox="1"/>
          <p:nvPr/>
        </p:nvSpPr>
        <p:spPr>
          <a:xfrm>
            <a:off x="2163741" y="4289834"/>
            <a:ext cx="4281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cs typeface="Calibri"/>
              </a:rPr>
              <a:t>0,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86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B88123-5F27-DEFB-9749-C4F76F5A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1177BE-6F31-D6D0-A1E7-27693259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Lag en tabell som dette: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9DD2A239-A7B4-AEB3-40AF-063B2B953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00362"/>
              </p:ext>
            </p:extLst>
          </p:nvPr>
        </p:nvGraphicFramePr>
        <p:xfrm>
          <a:off x="586516" y="2489812"/>
          <a:ext cx="11201532" cy="2833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562">
                  <a:extLst>
                    <a:ext uri="{9D8B030D-6E8A-4147-A177-3AD203B41FA5}">
                      <a16:colId xmlns:a16="http://schemas.microsoft.com/office/drawing/2014/main" val="3952176177"/>
                    </a:ext>
                  </a:extLst>
                </a:gridCol>
                <a:gridCol w="1406562">
                  <a:extLst>
                    <a:ext uri="{9D8B030D-6E8A-4147-A177-3AD203B41FA5}">
                      <a16:colId xmlns:a16="http://schemas.microsoft.com/office/drawing/2014/main" val="2300293857"/>
                    </a:ext>
                  </a:extLst>
                </a:gridCol>
                <a:gridCol w="1406564">
                  <a:extLst>
                    <a:ext uri="{9D8B030D-6E8A-4147-A177-3AD203B41FA5}">
                      <a16:colId xmlns:a16="http://schemas.microsoft.com/office/drawing/2014/main" val="860506786"/>
                    </a:ext>
                  </a:extLst>
                </a:gridCol>
                <a:gridCol w="1457526">
                  <a:extLst>
                    <a:ext uri="{9D8B030D-6E8A-4147-A177-3AD203B41FA5}">
                      <a16:colId xmlns:a16="http://schemas.microsoft.com/office/drawing/2014/main" val="3138702329"/>
                    </a:ext>
                  </a:extLst>
                </a:gridCol>
                <a:gridCol w="1355597">
                  <a:extLst>
                    <a:ext uri="{9D8B030D-6E8A-4147-A177-3AD203B41FA5}">
                      <a16:colId xmlns:a16="http://schemas.microsoft.com/office/drawing/2014/main" val="2160979978"/>
                    </a:ext>
                  </a:extLst>
                </a:gridCol>
                <a:gridCol w="1355597">
                  <a:extLst>
                    <a:ext uri="{9D8B030D-6E8A-4147-A177-3AD203B41FA5}">
                      <a16:colId xmlns:a16="http://schemas.microsoft.com/office/drawing/2014/main" val="2196384892"/>
                    </a:ext>
                  </a:extLst>
                </a:gridCol>
                <a:gridCol w="1406562">
                  <a:extLst>
                    <a:ext uri="{9D8B030D-6E8A-4147-A177-3AD203B41FA5}">
                      <a16:colId xmlns:a16="http://schemas.microsoft.com/office/drawing/2014/main" val="2907207584"/>
                    </a:ext>
                  </a:extLst>
                </a:gridCol>
                <a:gridCol w="1406562">
                  <a:extLst>
                    <a:ext uri="{9D8B030D-6E8A-4147-A177-3AD203B41FA5}">
                      <a16:colId xmlns:a16="http://schemas.microsoft.com/office/drawing/2014/main" val="2740224453"/>
                    </a:ext>
                  </a:extLst>
                </a:gridCol>
              </a:tblGrid>
              <a:tr h="418641">
                <a:tc>
                  <a:txBody>
                    <a:bodyPr/>
                    <a:lstStyle/>
                    <a:p>
                      <a:r>
                        <a:rPr lang="nb-NO"/>
                        <a:t>Gjenstand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Kilometer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rgbClr val="FF0000"/>
                          </a:solidFill>
                        </a:rPr>
                        <a:t>Hektometer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rgbClr val="FF0000"/>
                          </a:solidFill>
                        </a:rPr>
                        <a:t>Dekameter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Desimeter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Centimeter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Millimeter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43433"/>
                  </a:ext>
                </a:extLst>
              </a:tr>
              <a:tr h="80495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04343"/>
                  </a:ext>
                </a:extLst>
              </a:tr>
              <a:tr h="80495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16962"/>
                  </a:ext>
                </a:extLst>
              </a:tr>
              <a:tr h="80495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40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177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A92975B9080D4CBAD2A42FD49750A3" ma:contentTypeVersion="12" ma:contentTypeDescription="Create a new document." ma:contentTypeScope="" ma:versionID="dad60d8acf2094c0e48df734f8e6931c">
  <xsd:schema xmlns:xsd="http://www.w3.org/2001/XMLSchema" xmlns:xs="http://www.w3.org/2001/XMLSchema" xmlns:p="http://schemas.microsoft.com/office/2006/metadata/properties" xmlns:ns2="fd01fb64-8150-4688-991b-6168ae713943" xmlns:ns3="eda9720d-e1e4-4dbc-a3c5-f5875eee9909" targetNamespace="http://schemas.microsoft.com/office/2006/metadata/properties" ma:root="true" ma:fieldsID="135d6c27be7f786b91e4f1ebdba73107" ns2:_="" ns3:_="">
    <xsd:import namespace="fd01fb64-8150-4688-991b-6168ae713943"/>
    <xsd:import namespace="eda9720d-e1e4-4dbc-a3c5-f5875eee99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1fb64-8150-4688-991b-6168ae7139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4f52118-b2c9-4960-8b4c-ef66670c9b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a9720d-e1e4-4dbc-a3c5-f5875eee990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df196ab-5186-447e-870a-166dc2e0ec53}" ma:internalName="TaxCatchAll" ma:showField="CatchAllData" ma:web="eda9720d-e1e4-4dbc-a3c5-f5875eee99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01fb64-8150-4688-991b-6168ae713943">
      <Terms xmlns="http://schemas.microsoft.com/office/infopath/2007/PartnerControls"/>
    </lcf76f155ced4ddcb4097134ff3c332f>
    <TaxCatchAll xmlns="eda9720d-e1e4-4dbc-a3c5-f5875eee9909" xsi:nil="true"/>
  </documentManagement>
</p:properties>
</file>

<file path=customXml/itemProps1.xml><?xml version="1.0" encoding="utf-8"?>
<ds:datastoreItem xmlns:ds="http://schemas.openxmlformats.org/officeDocument/2006/customXml" ds:itemID="{683740A5-2B1D-4E92-B2F8-6917D511DF1D}"/>
</file>

<file path=customXml/itemProps2.xml><?xml version="1.0" encoding="utf-8"?>
<ds:datastoreItem xmlns:ds="http://schemas.openxmlformats.org/officeDocument/2006/customXml" ds:itemID="{061D1A0D-53EF-4F8B-A872-A98B583221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85CEA8-E78D-4DB8-A9B3-672FDCE69583}">
  <ds:schemaRefs>
    <ds:schemaRef ds:uri="eda9720d-e1e4-4dbc-a3c5-f5875eee9909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fd01fb64-8150-4688-991b-6168ae713943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841</Words>
  <Application>Microsoft Office PowerPoint</Application>
  <PresentationFormat>Widescreen</PresentationFormat>
  <Paragraphs>216</Paragraphs>
  <Slides>11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Handwriting</vt:lpstr>
      <vt:lpstr>Source Sans Pro</vt:lpstr>
      <vt:lpstr>Office-tema</vt:lpstr>
      <vt:lpstr>Omregning av lengdeenhetene</vt:lpstr>
      <vt:lpstr>Hovedenheten for lengde er meter</vt:lpstr>
      <vt:lpstr>Navnene betyr</vt:lpstr>
      <vt:lpstr>Navn og sammenheng med meter</vt:lpstr>
      <vt:lpstr>Når er det nødvendig å kunne regne om disse enhetene?</vt:lpstr>
      <vt:lpstr>Omregningstabell eksempel 1 (hele tall)</vt:lpstr>
      <vt:lpstr>Omregningstabell eksempel 2 (hele tall)</vt:lpstr>
      <vt:lpstr>Omregningstabell eksempel 3 (desimal)</vt:lpstr>
      <vt:lpstr>Oppgaver</vt:lpstr>
      <vt:lpstr>Oppgaver</vt:lpstr>
      <vt:lpstr>Hvilken enhet ville du brukt?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Omregning av lengde</dc:title>
  <dc:creator>Ina Marlen Andresen</dc:creator>
  <cp:lastModifiedBy>Ina Marlen Andresen</cp:lastModifiedBy>
  <cp:revision>1</cp:revision>
  <dcterms:created xsi:type="dcterms:W3CDTF">2023-02-23T11:25:18Z</dcterms:created>
  <dcterms:modified xsi:type="dcterms:W3CDTF">2023-09-07T10:54:45Z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0x0101004EA92975B9080D4CBAD2A42FD49750A3</vt:lpwstr>
  </property>
  <property fmtid="{D5CDD505-2E9C-101B-9397-08002B2CF9AE}" pid="3" name="MediaServiceImageTags">
    <vt:lpwstr/>
  </property>
</Properties>
</file>